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7" r:id="rId2"/>
    <p:sldId id="270" r:id="rId3"/>
    <p:sldId id="271" r:id="rId4"/>
    <p:sldId id="272" r:id="rId5"/>
    <p:sldId id="269" r:id="rId6"/>
    <p:sldId id="275" r:id="rId7"/>
    <p:sldId id="273" r:id="rId8"/>
    <p:sldId id="266" r:id="rId9"/>
    <p:sldId id="279" r:id="rId10"/>
    <p:sldId id="25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2F1"/>
    <a:srgbClr val="140066"/>
    <a:srgbClr val="26078C"/>
    <a:srgbClr val="280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2BF912-1ACC-4ABA-80E8-26A215785167}" v="1046" dt="2023-10-03T20:38:13.166"/>
    <p1510:client id="{57715627-CCED-E92E-EABF-42B1F18AD6B4}" v="26" dt="2023-10-03T20:50:17.095"/>
    <p1510:client id="{5CCD4FF2-27D6-F7B3-D345-8CE73B3D780E}" v="162" dt="2023-10-10T06:24:07.071"/>
    <p1510:client id="{608D6263-1D5C-4FC7-2FAC-774C27803037}" v="79" dt="2023-10-03T20:01:03.417"/>
    <p1510:client id="{E7AB651A-0B26-2441-2D8B-C5430BD31069}" v="428" dt="2023-10-03T20:11:21.791"/>
    <p1510:client id="{F580EEFE-5FF4-2F9D-08B6-88536750BEC6}" v="40" dt="2023-10-03T05:15:10.2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5d0ae0e3cc698149021f779969115d3d78f9d8d1c43f5516eb0b0bd789b5c121::" providerId="AD" clId="Web-{608D6263-1D5C-4FC7-2FAC-774C27803037}"/>
    <pc:docChg chg="modSld">
      <pc:chgData name="Guest User" userId="S::urn:spo:anon#5d0ae0e3cc698149021f779969115d3d78f9d8d1c43f5516eb0b0bd789b5c121::" providerId="AD" clId="Web-{608D6263-1D5C-4FC7-2FAC-774C27803037}" dt="2023-10-03T20:01:01.839" v="75" actId="20577"/>
      <pc:docMkLst>
        <pc:docMk/>
      </pc:docMkLst>
      <pc:sldChg chg="addSp delSp modSp">
        <pc:chgData name="Guest User" userId="S::urn:spo:anon#5d0ae0e3cc698149021f779969115d3d78f9d8d1c43f5516eb0b0bd789b5c121::" providerId="AD" clId="Web-{608D6263-1D5C-4FC7-2FAC-774C27803037}" dt="2023-10-03T20:01:01.839" v="75" actId="20577"/>
        <pc:sldMkLst>
          <pc:docMk/>
          <pc:sldMk cId="700064398" sldId="275"/>
        </pc:sldMkLst>
        <pc:spChg chg="mod">
          <ac:chgData name="Guest User" userId="S::urn:spo:anon#5d0ae0e3cc698149021f779969115d3d78f9d8d1c43f5516eb0b0bd789b5c121::" providerId="AD" clId="Web-{608D6263-1D5C-4FC7-2FAC-774C27803037}" dt="2023-10-03T20:01:01.839" v="75" actId="20577"/>
          <ac:spMkLst>
            <pc:docMk/>
            <pc:sldMk cId="700064398" sldId="275"/>
            <ac:spMk id="4" creationId="{B2EC7202-9E2E-A898-A4C1-AD20F650985A}"/>
          </ac:spMkLst>
        </pc:spChg>
        <pc:spChg chg="mod">
          <ac:chgData name="Guest User" userId="S::urn:spo:anon#5d0ae0e3cc698149021f779969115d3d78f9d8d1c43f5516eb0b0bd789b5c121::" providerId="AD" clId="Web-{608D6263-1D5C-4FC7-2FAC-774C27803037}" dt="2023-10-03T19:57:00.262" v="50" actId="20577"/>
          <ac:spMkLst>
            <pc:docMk/>
            <pc:sldMk cId="700064398" sldId="275"/>
            <ac:spMk id="6" creationId="{70F423E1-C254-2ED4-A542-B0C40D46402D}"/>
          </ac:spMkLst>
        </pc:spChg>
        <pc:picChg chg="add mod">
          <ac:chgData name="Guest User" userId="S::urn:spo:anon#5d0ae0e3cc698149021f779969115d3d78f9d8d1c43f5516eb0b0bd789b5c121::" providerId="AD" clId="Web-{608D6263-1D5C-4FC7-2FAC-774C27803037}" dt="2023-10-03T20:00:19.383" v="55" actId="1076"/>
          <ac:picMkLst>
            <pc:docMk/>
            <pc:sldMk cId="700064398" sldId="275"/>
            <ac:picMk id="3" creationId="{1601770B-E9F3-79DF-3E41-27E0D243E1E9}"/>
          </ac:picMkLst>
        </pc:picChg>
        <pc:picChg chg="del">
          <ac:chgData name="Guest User" userId="S::urn:spo:anon#5d0ae0e3cc698149021f779969115d3d78f9d8d1c43f5516eb0b0bd789b5c121::" providerId="AD" clId="Web-{608D6263-1D5C-4FC7-2FAC-774C27803037}" dt="2023-10-03T19:54:20.080" v="0"/>
          <ac:picMkLst>
            <pc:docMk/>
            <pc:sldMk cId="700064398" sldId="275"/>
            <ac:picMk id="7" creationId="{2843D14C-FFF6-5B67-86C5-B9D3B7DDA718}"/>
          </ac:picMkLst>
        </pc:picChg>
      </pc:sldChg>
    </pc:docChg>
  </pc:docChgLst>
  <pc:docChgLst>
    <pc:chgData name="Guest User" userId="S::urn:spo:anon#5d0ae0e3cc698149021f779969115d3d78f9d8d1c43f5516eb0b0bd789b5c121::" providerId="AD" clId="Web-{5CCD4FF2-27D6-F7B3-D345-8CE73B3D780E}"/>
    <pc:docChg chg="modSld">
      <pc:chgData name="Guest User" userId="S::urn:spo:anon#5d0ae0e3cc698149021f779969115d3d78f9d8d1c43f5516eb0b0bd789b5c121::" providerId="AD" clId="Web-{5CCD4FF2-27D6-F7B3-D345-8CE73B3D780E}" dt="2023-10-10T06:24:07.071" v="162" actId="20577"/>
      <pc:docMkLst>
        <pc:docMk/>
      </pc:docMkLst>
      <pc:sldChg chg="addSp delSp modSp">
        <pc:chgData name="Guest User" userId="S::urn:spo:anon#5d0ae0e3cc698149021f779969115d3d78f9d8d1c43f5516eb0b0bd789b5c121::" providerId="AD" clId="Web-{5CCD4FF2-27D6-F7B3-D345-8CE73B3D780E}" dt="2023-10-10T06:24:07.071" v="162" actId="20577"/>
        <pc:sldMkLst>
          <pc:docMk/>
          <pc:sldMk cId="936320539" sldId="266"/>
        </pc:sldMkLst>
        <pc:spChg chg="mod">
          <ac:chgData name="Guest User" userId="S::urn:spo:anon#5d0ae0e3cc698149021f779969115d3d78f9d8d1c43f5516eb0b0bd789b5c121::" providerId="AD" clId="Web-{5CCD4FF2-27D6-F7B3-D345-8CE73B3D780E}" dt="2023-10-10T06:24:07.071" v="162" actId="20577"/>
          <ac:spMkLst>
            <pc:docMk/>
            <pc:sldMk cId="936320539" sldId="266"/>
            <ac:spMk id="4" creationId="{96CE88FB-D02C-9E5A-4569-164E08944C64}"/>
          </ac:spMkLst>
        </pc:spChg>
        <pc:picChg chg="del">
          <ac:chgData name="Guest User" userId="S::urn:spo:anon#5d0ae0e3cc698149021f779969115d3d78f9d8d1c43f5516eb0b0bd789b5c121::" providerId="AD" clId="Web-{5CCD4FF2-27D6-F7B3-D345-8CE73B3D780E}" dt="2023-10-10T06:18:03.436" v="0"/>
          <ac:picMkLst>
            <pc:docMk/>
            <pc:sldMk cId="936320539" sldId="266"/>
            <ac:picMk id="2" creationId="{ED593C82-0439-67D4-5493-08DBBFBE9B52}"/>
          </ac:picMkLst>
        </pc:picChg>
        <pc:picChg chg="add mod modCrop">
          <ac:chgData name="Guest User" userId="S::urn:spo:anon#5d0ae0e3cc698149021f779969115d3d78f9d8d1c43f5516eb0b0bd789b5c121::" providerId="AD" clId="Web-{5CCD4FF2-27D6-F7B3-D345-8CE73B3D780E}" dt="2023-10-10T06:19:34.939" v="12" actId="1076"/>
          <ac:picMkLst>
            <pc:docMk/>
            <pc:sldMk cId="936320539" sldId="266"/>
            <ac:picMk id="5" creationId="{E9FCAC37-64C5-74FB-19CF-48736FD50E94}"/>
          </ac:picMkLst>
        </pc:picChg>
        <pc:picChg chg="add mod modCrop">
          <ac:chgData name="Guest User" userId="S::urn:spo:anon#5d0ae0e3cc698149021f779969115d3d78f9d8d1c43f5516eb0b0bd789b5c121::" providerId="AD" clId="Web-{5CCD4FF2-27D6-F7B3-D345-8CE73B3D780E}" dt="2023-10-10T06:19:41.017" v="14" actId="1076"/>
          <ac:picMkLst>
            <pc:docMk/>
            <pc:sldMk cId="936320539" sldId="266"/>
            <ac:picMk id="6" creationId="{EC511E7C-60B7-3291-B413-7D9BB1C38FFD}"/>
          </ac:picMkLst>
        </pc:picChg>
        <pc:picChg chg="del">
          <ac:chgData name="Guest User" userId="S::urn:spo:anon#5d0ae0e3cc698149021f779969115d3d78f9d8d1c43f5516eb0b0bd789b5c121::" providerId="AD" clId="Web-{5CCD4FF2-27D6-F7B3-D345-8CE73B3D780E}" dt="2023-10-10T06:18:04.592" v="1"/>
          <ac:picMkLst>
            <pc:docMk/>
            <pc:sldMk cId="936320539" sldId="266"/>
            <ac:picMk id="7" creationId="{E370A60E-D832-B300-055D-C5C2F0BE5F4A}"/>
          </ac:picMkLst>
        </pc:picChg>
        <pc:picChg chg="del">
          <ac:chgData name="Guest User" userId="S::urn:spo:anon#5d0ae0e3cc698149021f779969115d3d78f9d8d1c43f5516eb0b0bd789b5c121::" providerId="AD" clId="Web-{5CCD4FF2-27D6-F7B3-D345-8CE73B3D780E}" dt="2023-10-10T06:18:05.905" v="2"/>
          <ac:picMkLst>
            <pc:docMk/>
            <pc:sldMk cId="936320539" sldId="266"/>
            <ac:picMk id="9" creationId="{04C30D58-898C-1710-F612-957D2A205B24}"/>
          </ac:picMkLst>
        </pc:picChg>
      </pc:sldChg>
    </pc:docChg>
  </pc:docChgLst>
  <pc:docChgLst>
    <pc:chgData name="Guest User" userId="S::urn:spo:anon#abfd2a06dd7e1f7cdf1876b6c916232e6b70a972215622f0b866645ca1ce1d8b::" providerId="AD" clId="Web-{D19DDB5F-73B9-4156-916F-B5432D7CC99C}"/>
    <pc:docChg chg="modSld">
      <pc:chgData name="Guest User" userId="S::urn:spo:anon#abfd2a06dd7e1f7cdf1876b6c916232e6b70a972215622f0b866645ca1ce1d8b::" providerId="AD" clId="Web-{D19DDB5F-73B9-4156-916F-B5432D7CC99C}" dt="2023-09-26T21:17:04.928" v="0"/>
      <pc:docMkLst>
        <pc:docMk/>
      </pc:docMkLst>
      <pc:sldChg chg="addSp modSp">
        <pc:chgData name="Guest User" userId="S::urn:spo:anon#abfd2a06dd7e1f7cdf1876b6c916232e6b70a972215622f0b866645ca1ce1d8b::" providerId="AD" clId="Web-{D19DDB5F-73B9-4156-916F-B5432D7CC99C}" dt="2023-09-26T21:17:04.928" v="0"/>
        <pc:sldMkLst>
          <pc:docMk/>
          <pc:sldMk cId="0" sldId="257"/>
        </pc:sldMkLst>
        <pc:picChg chg="add mod">
          <ac:chgData name="Guest User" userId="S::urn:spo:anon#abfd2a06dd7e1f7cdf1876b6c916232e6b70a972215622f0b866645ca1ce1d8b::" providerId="AD" clId="Web-{D19DDB5F-73B9-4156-916F-B5432D7CC99C}" dt="2023-09-26T21:17:04.928" v="0"/>
          <ac:picMkLst>
            <pc:docMk/>
            <pc:sldMk cId="0" sldId="257"/>
            <ac:picMk id="3" creationId="{F18070B0-549B-C5FD-DBBF-CF3B01F663D8}"/>
          </ac:picMkLst>
        </pc:picChg>
      </pc:sldChg>
    </pc:docChg>
  </pc:docChgLst>
  <pc:docChgLst>
    <pc:chgData name="Stitt, Isaac W." userId="S::stitti1@my.erau.edu::4d61be3e-252a-443b-a0a2-b88e2eac5975" providerId="AD" clId="Web-{F580EEFE-5FF4-2F9D-08B6-88536750BEC6}"/>
    <pc:docChg chg="modSld">
      <pc:chgData name="Stitt, Isaac W." userId="S::stitti1@my.erau.edu::4d61be3e-252a-443b-a0a2-b88e2eac5975" providerId="AD" clId="Web-{F580EEFE-5FF4-2F9D-08B6-88536750BEC6}" dt="2023-10-03T05:15:10.293" v="36" actId="1076"/>
      <pc:docMkLst>
        <pc:docMk/>
      </pc:docMkLst>
      <pc:sldChg chg="addSp delSp modSp">
        <pc:chgData name="Stitt, Isaac W." userId="S::stitti1@my.erau.edu::4d61be3e-252a-443b-a0a2-b88e2eac5975" providerId="AD" clId="Web-{F580EEFE-5FF4-2F9D-08B6-88536750BEC6}" dt="2023-10-03T05:15:10.293" v="36" actId="1076"/>
        <pc:sldMkLst>
          <pc:docMk/>
          <pc:sldMk cId="936320539" sldId="266"/>
        </pc:sldMkLst>
        <pc:spChg chg="mod">
          <ac:chgData name="Stitt, Isaac W." userId="S::stitti1@my.erau.edu::4d61be3e-252a-443b-a0a2-b88e2eac5975" providerId="AD" clId="Web-{F580EEFE-5FF4-2F9D-08B6-88536750BEC6}" dt="2023-10-03T05:06:44.152" v="22" actId="20577"/>
          <ac:spMkLst>
            <pc:docMk/>
            <pc:sldMk cId="936320539" sldId="266"/>
            <ac:spMk id="4" creationId="{96CE88FB-D02C-9E5A-4569-164E08944C64}"/>
          </ac:spMkLst>
        </pc:spChg>
        <pc:picChg chg="add mod">
          <ac:chgData name="Stitt, Isaac W." userId="S::stitti1@my.erau.edu::4d61be3e-252a-443b-a0a2-b88e2eac5975" providerId="AD" clId="Web-{F580EEFE-5FF4-2F9D-08B6-88536750BEC6}" dt="2023-10-03T05:15:10.293" v="36" actId="1076"/>
          <ac:picMkLst>
            <pc:docMk/>
            <pc:sldMk cId="936320539" sldId="266"/>
            <ac:picMk id="2" creationId="{ED593C82-0439-67D4-5493-08DBBFBE9B52}"/>
          </ac:picMkLst>
        </pc:picChg>
        <pc:picChg chg="del">
          <ac:chgData name="Stitt, Isaac W." userId="S::stitti1@my.erau.edu::4d61be3e-252a-443b-a0a2-b88e2eac5975" providerId="AD" clId="Web-{F580EEFE-5FF4-2F9D-08B6-88536750BEC6}" dt="2023-10-03T05:06:44.761" v="23"/>
          <ac:picMkLst>
            <pc:docMk/>
            <pc:sldMk cId="936320539" sldId="266"/>
            <ac:picMk id="5" creationId="{B2DF778C-2D44-8683-B14A-5B55D082CB2E}"/>
          </ac:picMkLst>
        </pc:picChg>
        <pc:picChg chg="del">
          <ac:chgData name="Stitt, Isaac W." userId="S::stitti1@my.erau.edu::4d61be3e-252a-443b-a0a2-b88e2eac5975" providerId="AD" clId="Web-{F580EEFE-5FF4-2F9D-08B6-88536750BEC6}" dt="2023-10-03T05:06:45.542" v="24"/>
          <ac:picMkLst>
            <pc:docMk/>
            <pc:sldMk cId="936320539" sldId="266"/>
            <ac:picMk id="6" creationId="{77D2FE8F-4A7B-2575-1D30-023E42118E20}"/>
          </ac:picMkLst>
        </pc:picChg>
        <pc:picChg chg="add mod">
          <ac:chgData name="Stitt, Isaac W." userId="S::stitti1@my.erau.edu::4d61be3e-252a-443b-a0a2-b88e2eac5975" providerId="AD" clId="Web-{F580EEFE-5FF4-2F9D-08B6-88536750BEC6}" dt="2023-10-03T05:15:04.215" v="35" actId="1076"/>
          <ac:picMkLst>
            <pc:docMk/>
            <pc:sldMk cId="936320539" sldId="266"/>
            <ac:picMk id="7" creationId="{E370A60E-D832-B300-055D-C5C2F0BE5F4A}"/>
          </ac:picMkLst>
        </pc:picChg>
        <pc:picChg chg="del">
          <ac:chgData name="Stitt, Isaac W." userId="S::stitti1@my.erau.edu::4d61be3e-252a-443b-a0a2-b88e2eac5975" providerId="AD" clId="Web-{F580EEFE-5FF4-2F9D-08B6-88536750BEC6}" dt="2023-10-03T05:06:46.496" v="25"/>
          <ac:picMkLst>
            <pc:docMk/>
            <pc:sldMk cId="936320539" sldId="266"/>
            <ac:picMk id="8" creationId="{09835453-E56E-A1DF-CACA-293D5C5D3F11}"/>
          </ac:picMkLst>
        </pc:picChg>
        <pc:picChg chg="add mod">
          <ac:chgData name="Stitt, Isaac W." userId="S::stitti1@my.erau.edu::4d61be3e-252a-443b-a0a2-b88e2eac5975" providerId="AD" clId="Web-{F580EEFE-5FF4-2F9D-08B6-88536750BEC6}" dt="2023-10-03T05:15:01.855" v="34" actId="1076"/>
          <ac:picMkLst>
            <pc:docMk/>
            <pc:sldMk cId="936320539" sldId="266"/>
            <ac:picMk id="9" creationId="{04C30D58-898C-1710-F612-957D2A205B24}"/>
          </ac:picMkLst>
        </pc:picChg>
      </pc:sldChg>
    </pc:docChg>
  </pc:docChgLst>
  <pc:docChgLst>
    <pc:chgData name="Guest User" userId="S::urn:spo:anon#abfd2a06dd7e1f7cdf1876b6c916232e6b70a972215622f0b866645ca1ce1d8b::" providerId="AD" clId="Web-{93C72966-070B-59CB-F48F-DB1F5D39F739}"/>
    <pc:docChg chg="modSld">
      <pc:chgData name="Guest User" userId="S::urn:spo:anon#abfd2a06dd7e1f7cdf1876b6c916232e6b70a972215622f0b866645ca1ce1d8b::" providerId="AD" clId="Web-{93C72966-070B-59CB-F48F-DB1F5D39F739}" dt="2023-09-26T21:54:41.593" v="179" actId="20577"/>
      <pc:docMkLst>
        <pc:docMk/>
      </pc:docMkLst>
      <pc:sldChg chg="modSp">
        <pc:chgData name="Guest User" userId="S::urn:spo:anon#abfd2a06dd7e1f7cdf1876b6c916232e6b70a972215622f0b866645ca1ce1d8b::" providerId="AD" clId="Web-{93C72966-070B-59CB-F48F-DB1F5D39F739}" dt="2023-09-26T21:54:41.593" v="179" actId="20577"/>
        <pc:sldMkLst>
          <pc:docMk/>
          <pc:sldMk cId="4110988714" sldId="272"/>
        </pc:sldMkLst>
        <pc:spChg chg="mod">
          <ac:chgData name="Guest User" userId="S::urn:spo:anon#abfd2a06dd7e1f7cdf1876b6c916232e6b70a972215622f0b866645ca1ce1d8b::" providerId="AD" clId="Web-{93C72966-070B-59CB-F48F-DB1F5D39F739}" dt="2023-09-26T21:54:41.593" v="179" actId="20577"/>
          <ac:spMkLst>
            <pc:docMk/>
            <pc:sldMk cId="4110988714" sldId="272"/>
            <ac:spMk id="6" creationId="{70F423E1-C254-2ED4-A542-B0C40D46402D}"/>
          </ac:spMkLst>
        </pc:spChg>
      </pc:sldChg>
    </pc:docChg>
  </pc:docChgLst>
  <pc:docChgLst>
    <pc:chgData name="Hartland, Justin M." userId="b5862275-34c1-4ceb-8adb-eb4eeb440758" providerId="ADAL" clId="{322BF912-1ACC-4ABA-80E8-26A215785167}"/>
    <pc:docChg chg="custSel delSld modSld">
      <pc:chgData name="Hartland, Justin M." userId="b5862275-34c1-4ceb-8adb-eb4eeb440758" providerId="ADAL" clId="{322BF912-1ACC-4ABA-80E8-26A215785167}" dt="2023-10-03T22:42:14.047" v="1065" actId="478"/>
      <pc:docMkLst>
        <pc:docMk/>
      </pc:docMkLst>
      <pc:sldChg chg="modSp mod">
        <pc:chgData name="Hartland, Justin M." userId="b5862275-34c1-4ceb-8adb-eb4eeb440758" providerId="ADAL" clId="{322BF912-1ACC-4ABA-80E8-26A215785167}" dt="2023-10-03T20:37:12.757" v="1005" actId="1076"/>
        <pc:sldMkLst>
          <pc:docMk/>
          <pc:sldMk cId="0" sldId="257"/>
        </pc:sldMkLst>
        <pc:spChg chg="mod">
          <ac:chgData name="Hartland, Justin M." userId="b5862275-34c1-4ceb-8adb-eb4eeb440758" providerId="ADAL" clId="{322BF912-1ACC-4ABA-80E8-26A215785167}" dt="2023-10-03T20:37:12.757" v="1005" actId="1076"/>
          <ac:spMkLst>
            <pc:docMk/>
            <pc:sldMk cId="0" sldId="257"/>
            <ac:spMk id="54" creationId="{00000000-0000-0000-0000-000000000000}"/>
          </ac:spMkLst>
        </pc:spChg>
      </pc:sldChg>
      <pc:sldChg chg="delSp modSp mod delAnim">
        <pc:chgData name="Hartland, Justin M." userId="b5862275-34c1-4ceb-8adb-eb4eeb440758" providerId="ADAL" clId="{322BF912-1ACC-4ABA-80E8-26A215785167}" dt="2023-10-03T20:07:11.302" v="494" actId="20577"/>
        <pc:sldMkLst>
          <pc:docMk/>
          <pc:sldMk cId="3671114539" sldId="269"/>
        </pc:sldMkLst>
        <pc:spChg chg="mod">
          <ac:chgData name="Hartland, Justin M." userId="b5862275-34c1-4ceb-8adb-eb4eeb440758" providerId="ADAL" clId="{322BF912-1ACC-4ABA-80E8-26A215785167}" dt="2023-10-03T20:07:02.152" v="492" actId="20577"/>
          <ac:spMkLst>
            <pc:docMk/>
            <pc:sldMk cId="3671114539" sldId="269"/>
            <ac:spMk id="4" creationId="{B2EC7202-9E2E-A898-A4C1-AD20F650985A}"/>
          </ac:spMkLst>
        </pc:spChg>
        <pc:spChg chg="mod">
          <ac:chgData name="Hartland, Justin M." userId="b5862275-34c1-4ceb-8adb-eb4eeb440758" providerId="ADAL" clId="{322BF912-1ACC-4ABA-80E8-26A215785167}" dt="2023-10-03T20:07:11.302" v="494" actId="20577"/>
          <ac:spMkLst>
            <pc:docMk/>
            <pc:sldMk cId="3671114539" sldId="269"/>
            <ac:spMk id="6" creationId="{70F423E1-C254-2ED4-A542-B0C40D46402D}"/>
          </ac:spMkLst>
        </pc:spChg>
        <pc:picChg chg="del">
          <ac:chgData name="Hartland, Justin M." userId="b5862275-34c1-4ceb-8adb-eb4eeb440758" providerId="ADAL" clId="{322BF912-1ACC-4ABA-80E8-26A215785167}" dt="2023-10-03T18:16:34.621" v="10" actId="478"/>
          <ac:picMkLst>
            <pc:docMk/>
            <pc:sldMk cId="3671114539" sldId="269"/>
            <ac:picMk id="7" creationId="{C6B1728E-A489-C3F3-4345-172DED69CFA0}"/>
          </ac:picMkLst>
        </pc:picChg>
      </pc:sldChg>
      <pc:sldChg chg="addSp delSp modSp mod">
        <pc:chgData name="Hartland, Justin M." userId="b5862275-34c1-4ceb-8adb-eb4eeb440758" providerId="ADAL" clId="{322BF912-1ACC-4ABA-80E8-26A215785167}" dt="2023-10-03T20:21:27.238" v="705" actId="20577"/>
        <pc:sldMkLst>
          <pc:docMk/>
          <pc:sldMk cId="1865276577" sldId="270"/>
        </pc:sldMkLst>
        <pc:spChg chg="mod">
          <ac:chgData name="Hartland, Justin M." userId="b5862275-34c1-4ceb-8adb-eb4eeb440758" providerId="ADAL" clId="{322BF912-1ACC-4ABA-80E8-26A215785167}" dt="2023-10-03T20:19:45.375" v="601" actId="255"/>
          <ac:spMkLst>
            <pc:docMk/>
            <pc:sldMk cId="1865276577" sldId="270"/>
            <ac:spMk id="4" creationId="{B2EC7202-9E2E-A898-A4C1-AD20F650985A}"/>
          </ac:spMkLst>
        </pc:spChg>
        <pc:spChg chg="del mod">
          <ac:chgData name="Hartland, Justin M." userId="b5862275-34c1-4ceb-8adb-eb4eeb440758" providerId="ADAL" clId="{322BF912-1ACC-4ABA-80E8-26A215785167}" dt="2023-10-03T20:18:13.040" v="500" actId="478"/>
          <ac:spMkLst>
            <pc:docMk/>
            <pc:sldMk cId="1865276577" sldId="270"/>
            <ac:spMk id="6" creationId="{70F423E1-C254-2ED4-A542-B0C40D46402D}"/>
          </ac:spMkLst>
        </pc:spChg>
        <pc:spChg chg="add del mod">
          <ac:chgData name="Hartland, Justin M." userId="b5862275-34c1-4ceb-8adb-eb4eeb440758" providerId="ADAL" clId="{322BF912-1ACC-4ABA-80E8-26A215785167}" dt="2023-10-03T20:18:16.559" v="501" actId="478"/>
          <ac:spMkLst>
            <pc:docMk/>
            <pc:sldMk cId="1865276577" sldId="270"/>
            <ac:spMk id="7" creationId="{1817D7D0-E7B3-860C-16D3-C3F4DFDD6BE4}"/>
          </ac:spMkLst>
        </pc:spChg>
        <pc:spChg chg="add mod">
          <ac:chgData name="Hartland, Justin M." userId="b5862275-34c1-4ceb-8adb-eb4eeb440758" providerId="ADAL" clId="{322BF912-1ACC-4ABA-80E8-26A215785167}" dt="2023-10-03T20:21:27.238" v="705" actId="20577"/>
          <ac:spMkLst>
            <pc:docMk/>
            <pc:sldMk cId="1865276577" sldId="270"/>
            <ac:spMk id="8" creationId="{F624AB31-C04F-A86E-9120-29A1755BF4EC}"/>
          </ac:spMkLst>
        </pc:spChg>
      </pc:sldChg>
      <pc:sldChg chg="modSp mod">
        <pc:chgData name="Hartland, Justin M." userId="b5862275-34c1-4ceb-8adb-eb4eeb440758" providerId="ADAL" clId="{322BF912-1ACC-4ABA-80E8-26A215785167}" dt="2023-10-03T20:36:24.980" v="1004" actId="255"/>
        <pc:sldMkLst>
          <pc:docMk/>
          <pc:sldMk cId="4143868739" sldId="271"/>
        </pc:sldMkLst>
        <pc:spChg chg="mod">
          <ac:chgData name="Hartland, Justin M." userId="b5862275-34c1-4ceb-8adb-eb4eeb440758" providerId="ADAL" clId="{322BF912-1ACC-4ABA-80E8-26A215785167}" dt="2023-10-03T20:36:24.980" v="1004" actId="255"/>
          <ac:spMkLst>
            <pc:docMk/>
            <pc:sldMk cId="4143868739" sldId="271"/>
            <ac:spMk id="4" creationId="{B2EC7202-9E2E-A898-A4C1-AD20F650985A}"/>
          </ac:spMkLst>
        </pc:spChg>
        <pc:spChg chg="mod">
          <ac:chgData name="Hartland, Justin M." userId="b5862275-34c1-4ceb-8adb-eb4eeb440758" providerId="ADAL" clId="{322BF912-1ACC-4ABA-80E8-26A215785167}" dt="2023-10-03T20:35:49.987" v="1003" actId="20577"/>
          <ac:spMkLst>
            <pc:docMk/>
            <pc:sldMk cId="4143868739" sldId="271"/>
            <ac:spMk id="6" creationId="{70F423E1-C254-2ED4-A542-B0C40D46402D}"/>
          </ac:spMkLst>
        </pc:spChg>
      </pc:sldChg>
      <pc:sldChg chg="modSp mod">
        <pc:chgData name="Hartland, Justin M." userId="b5862275-34c1-4ceb-8adb-eb4eeb440758" providerId="ADAL" clId="{322BF912-1ACC-4ABA-80E8-26A215785167}" dt="2023-10-03T22:02:06.799" v="1064" actId="1076"/>
        <pc:sldMkLst>
          <pc:docMk/>
          <pc:sldMk cId="2997080189" sldId="273"/>
        </pc:sldMkLst>
        <pc:spChg chg="mod">
          <ac:chgData name="Hartland, Justin M." userId="b5862275-34c1-4ceb-8adb-eb4eeb440758" providerId="ADAL" clId="{322BF912-1ACC-4ABA-80E8-26A215785167}" dt="2023-10-03T20:38:03.242" v="1057" actId="20577"/>
          <ac:spMkLst>
            <pc:docMk/>
            <pc:sldMk cId="2997080189" sldId="273"/>
            <ac:spMk id="7" creationId="{EF05D180-A530-8198-55C4-8E661B5D0828}"/>
          </ac:spMkLst>
        </pc:spChg>
        <pc:picChg chg="mod">
          <ac:chgData name="Hartland, Justin M." userId="b5862275-34c1-4ceb-8adb-eb4eeb440758" providerId="ADAL" clId="{322BF912-1ACC-4ABA-80E8-26A215785167}" dt="2023-10-03T22:02:06.799" v="1064" actId="1076"/>
          <ac:picMkLst>
            <pc:docMk/>
            <pc:sldMk cId="2997080189" sldId="273"/>
            <ac:picMk id="11" creationId="{255CE947-593A-6F30-B1E8-FA5CA5DAA31E}"/>
          </ac:picMkLst>
        </pc:picChg>
      </pc:sldChg>
      <pc:sldChg chg="modSp del mod">
        <pc:chgData name="Hartland, Justin M." userId="b5862275-34c1-4ceb-8adb-eb4eeb440758" providerId="ADAL" clId="{322BF912-1ACC-4ABA-80E8-26A215785167}" dt="2023-10-03T22:01:41.160" v="1062" actId="47"/>
        <pc:sldMkLst>
          <pc:docMk/>
          <pc:sldMk cId="1721216400" sldId="274"/>
        </pc:sldMkLst>
        <pc:spChg chg="mod">
          <ac:chgData name="Hartland, Justin M." userId="b5862275-34c1-4ceb-8adb-eb4eeb440758" providerId="ADAL" clId="{322BF912-1ACC-4ABA-80E8-26A215785167}" dt="2023-10-03T20:38:13.166" v="1061" actId="20577"/>
          <ac:spMkLst>
            <pc:docMk/>
            <pc:sldMk cId="1721216400" sldId="274"/>
            <ac:spMk id="4" creationId="{B2EC7202-9E2E-A898-A4C1-AD20F650985A}"/>
          </ac:spMkLst>
        </pc:spChg>
      </pc:sldChg>
      <pc:sldChg chg="del">
        <pc:chgData name="Hartland, Justin M." userId="b5862275-34c1-4ceb-8adb-eb4eeb440758" providerId="ADAL" clId="{322BF912-1ACC-4ABA-80E8-26A215785167}" dt="2023-10-03T20:37:22.590" v="1006" actId="47"/>
        <pc:sldMkLst>
          <pc:docMk/>
          <pc:sldMk cId="3063296677" sldId="276"/>
        </pc:sldMkLst>
      </pc:sldChg>
      <pc:sldChg chg="del">
        <pc:chgData name="Hartland, Justin M." userId="b5862275-34c1-4ceb-8adb-eb4eeb440758" providerId="ADAL" clId="{322BF912-1ACC-4ABA-80E8-26A215785167}" dt="2023-10-03T22:01:44.819" v="1063" actId="47"/>
        <pc:sldMkLst>
          <pc:docMk/>
          <pc:sldMk cId="230753050" sldId="277"/>
        </pc:sldMkLst>
      </pc:sldChg>
      <pc:sldChg chg="addSp delSp modSp mod">
        <pc:chgData name="Hartland, Justin M." userId="b5862275-34c1-4ceb-8adb-eb4eeb440758" providerId="ADAL" clId="{322BF912-1ACC-4ABA-80E8-26A215785167}" dt="2023-10-03T22:42:14.047" v="1065" actId="478"/>
        <pc:sldMkLst>
          <pc:docMk/>
          <pc:sldMk cId="1333247901" sldId="279"/>
        </pc:sldMkLst>
        <pc:spChg chg="add del mod">
          <ac:chgData name="Hartland, Justin M." userId="b5862275-34c1-4ceb-8adb-eb4eeb440758" providerId="ADAL" clId="{322BF912-1ACC-4ABA-80E8-26A215785167}" dt="2023-10-03T22:42:14.047" v="1065" actId="478"/>
          <ac:spMkLst>
            <pc:docMk/>
            <pc:sldMk cId="1333247901" sldId="279"/>
            <ac:spMk id="6" creationId="{ABA32BF4-AE54-52BE-E97C-A584A5BE8ADF}"/>
          </ac:spMkLst>
        </pc:spChg>
      </pc:sldChg>
    </pc:docChg>
  </pc:docChgLst>
  <pc:docChgLst>
    <pc:chgData name="Ballback, Dylan P." userId="S::ballbacd@my.erau.edu::315b9c85-698f-4813-aa4f-1bf726ff850c" providerId="AD" clId="Web-{B281DC19-7842-A37F-51D7-759D9D9E5B4B}"/>
    <pc:docChg chg="modSld">
      <pc:chgData name="Ballback, Dylan P." userId="S::ballbacd@my.erau.edu::315b9c85-698f-4813-aa4f-1bf726ff850c" providerId="AD" clId="Web-{B281DC19-7842-A37F-51D7-759D9D9E5B4B}" dt="2023-09-26T21:17:19.950" v="214" actId="20577"/>
      <pc:docMkLst>
        <pc:docMk/>
      </pc:docMkLst>
      <pc:sldChg chg="modSp">
        <pc:chgData name="Ballback, Dylan P." userId="S::ballbacd@my.erau.edu::315b9c85-698f-4813-aa4f-1bf726ff850c" providerId="AD" clId="Web-{B281DC19-7842-A37F-51D7-759D9D9E5B4B}" dt="2023-09-26T21:17:19.950" v="214" actId="20577"/>
        <pc:sldMkLst>
          <pc:docMk/>
          <pc:sldMk cId="230753050" sldId="277"/>
        </pc:sldMkLst>
        <pc:spChg chg="mod">
          <ac:chgData name="Ballback, Dylan P." userId="S::ballbacd@my.erau.edu::315b9c85-698f-4813-aa4f-1bf726ff850c" providerId="AD" clId="Web-{B281DC19-7842-A37F-51D7-759D9D9E5B4B}" dt="2023-09-26T21:17:19.950" v="214" actId="20577"/>
          <ac:spMkLst>
            <pc:docMk/>
            <pc:sldMk cId="230753050" sldId="277"/>
            <ac:spMk id="6" creationId="{70F423E1-C254-2ED4-A542-B0C40D46402D}"/>
          </ac:spMkLst>
        </pc:spChg>
      </pc:sldChg>
    </pc:docChg>
  </pc:docChgLst>
  <pc:docChgLst>
    <pc:chgData name="Guest User" userId="S::urn:spo:anon#5d0ae0e3cc698149021f779969115d3d78f9d8d1c43f5516eb0b0bd789b5c121::" providerId="AD" clId="Web-{57715627-CCED-E92E-EABF-42B1F18AD6B4}"/>
    <pc:docChg chg="modSld">
      <pc:chgData name="Guest User" userId="S::urn:spo:anon#5d0ae0e3cc698149021f779969115d3d78f9d8d1c43f5516eb0b0bd789b5c121::" providerId="AD" clId="Web-{57715627-CCED-E92E-EABF-42B1F18AD6B4}" dt="2023-10-03T20:50:17.095" v="23" actId="14100"/>
      <pc:docMkLst>
        <pc:docMk/>
      </pc:docMkLst>
      <pc:sldChg chg="addSp modSp">
        <pc:chgData name="Guest User" userId="S::urn:spo:anon#5d0ae0e3cc698149021f779969115d3d78f9d8d1c43f5516eb0b0bd789b5c121::" providerId="AD" clId="Web-{57715627-CCED-E92E-EABF-42B1F18AD6B4}" dt="2023-10-03T20:50:17.095" v="23" actId="14100"/>
        <pc:sldMkLst>
          <pc:docMk/>
          <pc:sldMk cId="4110988714" sldId="272"/>
        </pc:sldMkLst>
        <pc:spChg chg="mod">
          <ac:chgData name="Guest User" userId="S::urn:spo:anon#5d0ae0e3cc698149021f779969115d3d78f9d8d1c43f5516eb0b0bd789b5c121::" providerId="AD" clId="Web-{57715627-CCED-E92E-EABF-42B1F18AD6B4}" dt="2023-10-03T20:49:43.922" v="18" actId="14100"/>
          <ac:spMkLst>
            <pc:docMk/>
            <pc:sldMk cId="4110988714" sldId="272"/>
            <ac:spMk id="4" creationId="{B2EC7202-9E2E-A898-A4C1-AD20F650985A}"/>
          </ac:spMkLst>
        </pc:spChg>
        <pc:picChg chg="mod">
          <ac:chgData name="Guest User" userId="S::urn:spo:anon#5d0ae0e3cc698149021f779969115d3d78f9d8d1c43f5516eb0b0bd789b5c121::" providerId="AD" clId="Web-{57715627-CCED-E92E-EABF-42B1F18AD6B4}" dt="2023-10-03T20:46:55.495" v="10" actId="1076"/>
          <ac:picMkLst>
            <pc:docMk/>
            <pc:sldMk cId="4110988714" sldId="272"/>
            <ac:picMk id="3" creationId="{3F8C72F4-DA7D-86D6-BA9C-2C919F6B65BF}"/>
          </ac:picMkLst>
        </pc:picChg>
        <pc:picChg chg="add mod">
          <ac:chgData name="Guest User" userId="S::urn:spo:anon#5d0ae0e3cc698149021f779969115d3d78f9d8d1c43f5516eb0b0bd789b5c121::" providerId="AD" clId="Web-{57715627-CCED-E92E-EABF-42B1F18AD6B4}" dt="2023-10-03T20:49:25.281" v="16" actId="1076"/>
          <ac:picMkLst>
            <pc:docMk/>
            <pc:sldMk cId="4110988714" sldId="272"/>
            <ac:picMk id="7" creationId="{AFE00760-9E02-17E2-68E4-9E394E27B1A8}"/>
          </ac:picMkLst>
        </pc:picChg>
        <pc:picChg chg="mod">
          <ac:chgData name="Guest User" userId="S::urn:spo:anon#5d0ae0e3cc698149021f779969115d3d78f9d8d1c43f5516eb0b0bd789b5c121::" providerId="AD" clId="Web-{57715627-CCED-E92E-EABF-42B1F18AD6B4}" dt="2023-10-03T20:47:02.761" v="12" actId="1076"/>
          <ac:picMkLst>
            <pc:docMk/>
            <pc:sldMk cId="4110988714" sldId="272"/>
            <ac:picMk id="9" creationId="{040BA222-921F-C5AF-4346-775E2FF7F2F3}"/>
          </ac:picMkLst>
        </pc:picChg>
        <pc:picChg chg="add mod">
          <ac:chgData name="Guest User" userId="S::urn:spo:anon#5d0ae0e3cc698149021f779969115d3d78f9d8d1c43f5516eb0b0bd789b5c121::" providerId="AD" clId="Web-{57715627-CCED-E92E-EABF-42B1F18AD6B4}" dt="2023-10-03T20:50:17.095" v="23" actId="14100"/>
          <ac:picMkLst>
            <pc:docMk/>
            <pc:sldMk cId="4110988714" sldId="272"/>
            <ac:picMk id="10" creationId="{C2963ECA-1574-472A-DF56-A4677FD78C18}"/>
          </ac:picMkLst>
        </pc:picChg>
        <pc:picChg chg="mod ord">
          <ac:chgData name="Guest User" userId="S::urn:spo:anon#5d0ae0e3cc698149021f779969115d3d78f9d8d1c43f5516eb0b0bd789b5c121::" providerId="AD" clId="Web-{57715627-CCED-E92E-EABF-42B1F18AD6B4}" dt="2023-10-03T20:49:50.391" v="19" actId="1076"/>
          <ac:picMkLst>
            <pc:docMk/>
            <pc:sldMk cId="4110988714" sldId="272"/>
            <ac:picMk id="1026" creationId="{BA74F192-5AB3-D2AC-507F-F35842569846}"/>
          </ac:picMkLst>
        </pc:picChg>
      </pc:sldChg>
    </pc:docChg>
  </pc:docChgLst>
  <pc:docChgLst>
    <pc:chgData name="Stitt, Isaac W." userId="S::stitti1@my.erau.edu::4d61be3e-252a-443b-a0a2-b88e2eac5975" providerId="AD" clId="Web-{36F00142-D0D2-0621-C9F7-6B7286D36E65}"/>
    <pc:docChg chg="modSld">
      <pc:chgData name="Stitt, Isaac W." userId="S::stitti1@my.erau.edu::4d61be3e-252a-443b-a0a2-b88e2eac5975" providerId="AD" clId="Web-{36F00142-D0D2-0621-C9F7-6B7286D36E65}" dt="2023-09-25T23:45:01.341" v="259" actId="20577"/>
      <pc:docMkLst>
        <pc:docMk/>
      </pc:docMkLst>
      <pc:sldChg chg="addSp delSp modSp delAnim modNotes">
        <pc:chgData name="Stitt, Isaac W." userId="S::stitti1@my.erau.edu::4d61be3e-252a-443b-a0a2-b88e2eac5975" providerId="AD" clId="Web-{36F00142-D0D2-0621-C9F7-6B7286D36E65}" dt="2023-09-25T23:45:01.341" v="259" actId="20577"/>
        <pc:sldMkLst>
          <pc:docMk/>
          <pc:sldMk cId="936320539" sldId="266"/>
        </pc:sldMkLst>
        <pc:spChg chg="del mod">
          <ac:chgData name="Stitt, Isaac W." userId="S::stitti1@my.erau.edu::4d61be3e-252a-443b-a0a2-b88e2eac5975" providerId="AD" clId="Web-{36F00142-D0D2-0621-C9F7-6B7286D36E65}" dt="2023-09-25T23:40:53.363" v="217"/>
          <ac:spMkLst>
            <pc:docMk/>
            <pc:sldMk cId="936320539" sldId="266"/>
            <ac:spMk id="2" creationId="{D29F609A-08B1-3D82-BEBB-C54E31950504}"/>
          </ac:spMkLst>
        </pc:spChg>
        <pc:spChg chg="add mod">
          <ac:chgData name="Stitt, Isaac W." userId="S::stitti1@my.erau.edu::4d61be3e-252a-443b-a0a2-b88e2eac5975" providerId="AD" clId="Web-{36F00142-D0D2-0621-C9F7-6B7286D36E65}" dt="2023-09-25T23:45:01.341" v="259" actId="20577"/>
          <ac:spMkLst>
            <pc:docMk/>
            <pc:sldMk cId="936320539" sldId="266"/>
            <ac:spMk id="4" creationId="{96CE88FB-D02C-9E5A-4569-164E08944C64}"/>
          </ac:spMkLst>
        </pc:spChg>
        <pc:spChg chg="del">
          <ac:chgData name="Stitt, Isaac W." userId="S::stitti1@my.erau.edu::4d61be3e-252a-443b-a0a2-b88e2eac5975" providerId="AD" clId="Web-{36F00142-D0D2-0621-C9F7-6B7286D36E65}" dt="2023-09-25T23:18:14.125" v="0"/>
          <ac:spMkLst>
            <pc:docMk/>
            <pc:sldMk cId="936320539" sldId="266"/>
            <ac:spMk id="9" creationId="{541C5530-B869-87D8-E05B-D00B43FD5217}"/>
          </ac:spMkLst>
        </pc:spChg>
        <pc:spChg chg="add del mod">
          <ac:chgData name="Stitt, Isaac W." userId="S::stitti1@my.erau.edu::4d61be3e-252a-443b-a0a2-b88e2eac5975" providerId="AD" clId="Web-{36F00142-D0D2-0621-C9F7-6B7286D36E65}" dt="2023-09-25T23:41:06.614" v="218"/>
          <ac:spMkLst>
            <pc:docMk/>
            <pc:sldMk cId="936320539" sldId="266"/>
            <ac:spMk id="11" creationId="{CA0DF620-FD4D-86E3-9BD3-838C3524B679}"/>
          </ac:spMkLst>
        </pc:spChg>
        <pc:spChg chg="add del mod">
          <ac:chgData name="Stitt, Isaac W." userId="S::stitti1@my.erau.edu::4d61be3e-252a-443b-a0a2-b88e2eac5975" providerId="AD" clId="Web-{36F00142-D0D2-0621-C9F7-6B7286D36E65}" dt="2023-09-25T23:42:09.600" v="248"/>
          <ac:spMkLst>
            <pc:docMk/>
            <pc:sldMk cId="936320539" sldId="266"/>
            <ac:spMk id="14" creationId="{50CFB33E-F9A2-21E5-C6B2-D4DFB39A6555}"/>
          </ac:spMkLst>
        </pc:spChg>
        <pc:spChg chg="add mod">
          <ac:chgData name="Stitt, Isaac W." userId="S::stitti1@my.erau.edu::4d61be3e-252a-443b-a0a2-b88e2eac5975" providerId="AD" clId="Web-{36F00142-D0D2-0621-C9F7-6B7286D36E65}" dt="2023-09-25T23:42:39.211" v="252" actId="1076"/>
          <ac:spMkLst>
            <pc:docMk/>
            <pc:sldMk cId="936320539" sldId="266"/>
            <ac:spMk id="16" creationId="{DFF513F9-E9CD-255D-5116-39AC916A8F93}"/>
          </ac:spMkLst>
        </pc:spChg>
        <pc:picChg chg="add mod modCrop">
          <ac:chgData name="Stitt, Isaac W." userId="S::stitti1@my.erau.edu::4d61be3e-252a-443b-a0a2-b88e2eac5975" providerId="AD" clId="Web-{36F00142-D0D2-0621-C9F7-6B7286D36E65}" dt="2023-09-25T23:42:50.320" v="253" actId="1076"/>
          <ac:picMkLst>
            <pc:docMk/>
            <pc:sldMk cId="936320539" sldId="266"/>
            <ac:picMk id="5" creationId="{B2DF778C-2D44-8683-B14A-5B55D082CB2E}"/>
          </ac:picMkLst>
        </pc:picChg>
        <pc:picChg chg="add mod modCrop">
          <ac:chgData name="Stitt, Isaac W." userId="S::stitti1@my.erau.edu::4d61be3e-252a-443b-a0a2-b88e2eac5975" providerId="AD" clId="Web-{36F00142-D0D2-0621-C9F7-6B7286D36E65}" dt="2023-09-25T23:43:12.040" v="257" actId="1076"/>
          <ac:picMkLst>
            <pc:docMk/>
            <pc:sldMk cId="936320539" sldId="266"/>
            <ac:picMk id="6" creationId="{77D2FE8F-4A7B-2575-1D30-023E42118E20}"/>
          </ac:picMkLst>
        </pc:picChg>
        <pc:picChg chg="del">
          <ac:chgData name="Stitt, Isaac W." userId="S::stitti1@my.erau.edu::4d61be3e-252a-443b-a0a2-b88e2eac5975" providerId="AD" clId="Web-{36F00142-D0D2-0621-C9F7-6B7286D36E65}" dt="2023-09-25T23:18:27.188" v="8"/>
          <ac:picMkLst>
            <pc:docMk/>
            <pc:sldMk cId="936320539" sldId="266"/>
            <ac:picMk id="7" creationId="{56F2E120-51F4-324E-37F8-64B71CE9E76C}"/>
          </ac:picMkLst>
        </pc:picChg>
        <pc:picChg chg="add mod modCrop">
          <ac:chgData name="Stitt, Isaac W." userId="S::stitti1@my.erau.edu::4d61be3e-252a-443b-a0a2-b88e2eac5975" providerId="AD" clId="Web-{36F00142-D0D2-0621-C9F7-6B7286D36E65}" dt="2023-09-25T23:43:16.165" v="258" actId="1076"/>
          <ac:picMkLst>
            <pc:docMk/>
            <pc:sldMk cId="936320539" sldId="266"/>
            <ac:picMk id="8" creationId="{09835453-E56E-A1DF-CACA-293D5C5D3F11}"/>
          </ac:picMkLst>
        </pc:picChg>
        <pc:picChg chg="del">
          <ac:chgData name="Stitt, Isaac W." userId="S::stitti1@my.erau.edu::4d61be3e-252a-443b-a0a2-b88e2eac5975" providerId="AD" clId="Web-{36F00142-D0D2-0621-C9F7-6B7286D36E65}" dt="2023-09-25T23:18:18.453" v="2"/>
          <ac:picMkLst>
            <pc:docMk/>
            <pc:sldMk cId="936320539" sldId="266"/>
            <ac:picMk id="12" creationId="{2F78AB59-000F-7203-7840-1FD98C51D8A9}"/>
          </ac:picMkLst>
        </pc:picChg>
        <pc:picChg chg="del">
          <ac:chgData name="Stitt, Isaac W." userId="S::stitti1@my.erau.edu::4d61be3e-252a-443b-a0a2-b88e2eac5975" providerId="AD" clId="Web-{36F00142-D0D2-0621-C9F7-6B7286D36E65}" dt="2023-09-25T23:18:20.563" v="4"/>
          <ac:picMkLst>
            <pc:docMk/>
            <pc:sldMk cId="936320539" sldId="266"/>
            <ac:picMk id="13" creationId="{4577B2F0-FA5E-94DB-DA03-4E6E35C546CD}"/>
          </ac:picMkLst>
        </pc:picChg>
        <pc:inkChg chg="del">
          <ac:chgData name="Stitt, Isaac W." userId="S::stitti1@my.erau.edu::4d61be3e-252a-443b-a0a2-b88e2eac5975" providerId="AD" clId="Web-{36F00142-D0D2-0621-C9F7-6B7286D36E65}" dt="2023-09-25T23:18:24.641" v="7"/>
          <ac:inkMkLst>
            <pc:docMk/>
            <pc:sldMk cId="936320539" sldId="266"/>
            <ac:inkMk id="21" creationId="{F0137150-F103-78D8-3CAF-FA2AAE0E4246}"/>
          </ac:inkMkLst>
        </pc:inkChg>
        <pc:inkChg chg="del">
          <ac:chgData name="Stitt, Isaac W." userId="S::stitti1@my.erau.edu::4d61be3e-252a-443b-a0a2-b88e2eac5975" providerId="AD" clId="Web-{36F00142-D0D2-0621-C9F7-6B7286D36E65}" dt="2023-09-25T23:18:19.859" v="3"/>
          <ac:inkMkLst>
            <pc:docMk/>
            <pc:sldMk cId="936320539" sldId="266"/>
            <ac:inkMk id="23" creationId="{F80F3180-F2E3-7F49-F0A0-427DC2C9152C}"/>
          </ac:inkMkLst>
        </pc:inkChg>
        <pc:inkChg chg="del">
          <ac:chgData name="Stitt, Isaac W." userId="S::stitti1@my.erau.edu::4d61be3e-252a-443b-a0a2-b88e2eac5975" providerId="AD" clId="Web-{36F00142-D0D2-0621-C9F7-6B7286D36E65}" dt="2023-09-25T23:18:21.953" v="5"/>
          <ac:inkMkLst>
            <pc:docMk/>
            <pc:sldMk cId="936320539" sldId="266"/>
            <ac:inkMk id="24" creationId="{286C3C33-EA96-97CF-17D2-8FF2A436FA20}"/>
          </ac:inkMkLst>
        </pc:inkChg>
        <pc:inkChg chg="del">
          <ac:chgData name="Stitt, Isaac W." userId="S::stitti1@my.erau.edu::4d61be3e-252a-443b-a0a2-b88e2eac5975" providerId="AD" clId="Web-{36F00142-D0D2-0621-C9F7-6B7286D36E65}" dt="2023-09-25T23:18:23.188" v="6"/>
          <ac:inkMkLst>
            <pc:docMk/>
            <pc:sldMk cId="936320539" sldId="266"/>
            <ac:inkMk id="26" creationId="{6766FDA9-DAC3-4F70-C8DA-8B4B39DE3692}"/>
          </ac:inkMkLst>
        </pc:inkChg>
        <pc:inkChg chg="del">
          <ac:chgData name="Stitt, Isaac W." userId="S::stitti1@my.erau.edu::4d61be3e-252a-443b-a0a2-b88e2eac5975" providerId="AD" clId="Web-{36F00142-D0D2-0621-C9F7-6B7286D36E65}" dt="2023-09-25T23:18:31.985" v="10"/>
          <ac:inkMkLst>
            <pc:docMk/>
            <pc:sldMk cId="936320539" sldId="266"/>
            <ac:inkMk id="56" creationId="{0069282D-E844-07C1-8146-DDF36664CF13}"/>
          </ac:inkMkLst>
        </pc:inkChg>
        <pc:inkChg chg="del">
          <ac:chgData name="Stitt, Isaac W." userId="S::stitti1@my.erau.edu::4d61be3e-252a-443b-a0a2-b88e2eac5975" providerId="AD" clId="Web-{36F00142-D0D2-0621-C9F7-6B7286D36E65}" dt="2023-09-25T23:18:29.672" v="9"/>
          <ac:inkMkLst>
            <pc:docMk/>
            <pc:sldMk cId="936320539" sldId="266"/>
            <ac:inkMk id="57" creationId="{91BF149A-79A9-9559-1E48-B1A8F5FF62CE}"/>
          </ac:inkMkLst>
        </pc:inkChg>
      </pc:sldChg>
    </pc:docChg>
  </pc:docChgLst>
  <pc:docChgLst>
    <pc:chgData name="Guest User" userId="S::urn:spo:anon#abfd2a06dd7e1f7cdf1876b6c916232e6b70a972215622f0b866645ca1ce1d8b::" providerId="AD" clId="Web-{5D42E92E-FB4C-3842-9055-C7BC477D9983}"/>
    <pc:docChg chg="modSld">
      <pc:chgData name="Guest User" userId="S::urn:spo:anon#abfd2a06dd7e1f7cdf1876b6c916232e6b70a972215622f0b866645ca1ce1d8b::" providerId="AD" clId="Web-{5D42E92E-FB4C-3842-9055-C7BC477D9983}" dt="2023-09-26T20:40:12.256" v="475"/>
      <pc:docMkLst>
        <pc:docMk/>
      </pc:docMkLst>
      <pc:sldChg chg="addSp delSp modSp addAnim delAnim">
        <pc:chgData name="Guest User" userId="S::urn:spo:anon#abfd2a06dd7e1f7cdf1876b6c916232e6b70a972215622f0b866645ca1ce1d8b::" providerId="AD" clId="Web-{5D42E92E-FB4C-3842-9055-C7BC477D9983}" dt="2023-09-26T20:40:12.256" v="475"/>
        <pc:sldMkLst>
          <pc:docMk/>
          <pc:sldMk cId="4110988714" sldId="272"/>
        </pc:sldMkLst>
        <pc:spChg chg="mod">
          <ac:chgData name="Guest User" userId="S::urn:spo:anon#abfd2a06dd7e1f7cdf1876b6c916232e6b70a972215622f0b866645ca1ce1d8b::" providerId="AD" clId="Web-{5D42E92E-FB4C-3842-9055-C7BC477D9983}" dt="2023-09-26T20:39:35.863" v="455" actId="20577"/>
          <ac:spMkLst>
            <pc:docMk/>
            <pc:sldMk cId="4110988714" sldId="272"/>
            <ac:spMk id="4" creationId="{B2EC7202-9E2E-A898-A4C1-AD20F650985A}"/>
          </ac:spMkLst>
        </pc:spChg>
        <pc:spChg chg="mod">
          <ac:chgData name="Guest User" userId="S::urn:spo:anon#abfd2a06dd7e1f7cdf1876b6c916232e6b70a972215622f0b866645ca1ce1d8b::" providerId="AD" clId="Web-{5D42E92E-FB4C-3842-9055-C7BC477D9983}" dt="2023-09-26T20:39:41.644" v="471" actId="20577"/>
          <ac:spMkLst>
            <pc:docMk/>
            <pc:sldMk cId="4110988714" sldId="272"/>
            <ac:spMk id="6" creationId="{70F423E1-C254-2ED4-A542-B0C40D46402D}"/>
          </ac:spMkLst>
        </pc:spChg>
        <pc:spChg chg="del">
          <ac:chgData name="Guest User" userId="S::urn:spo:anon#abfd2a06dd7e1f7cdf1876b6c916232e6b70a972215622f0b866645ca1ce1d8b::" providerId="AD" clId="Web-{5D42E92E-FB4C-3842-9055-C7BC477D9983}" dt="2023-09-26T20:36:15.726" v="424"/>
          <ac:spMkLst>
            <pc:docMk/>
            <pc:sldMk cId="4110988714" sldId="272"/>
            <ac:spMk id="9" creationId="{8B8976A0-9080-23B3-41A1-174D1846A6D2}"/>
          </ac:spMkLst>
        </pc:spChg>
        <pc:spChg chg="del">
          <ac:chgData name="Guest User" userId="S::urn:spo:anon#abfd2a06dd7e1f7cdf1876b6c916232e6b70a972215622f0b866645ca1ce1d8b::" providerId="AD" clId="Web-{5D42E92E-FB4C-3842-9055-C7BC477D9983}" dt="2023-09-26T20:36:13.991" v="423"/>
          <ac:spMkLst>
            <pc:docMk/>
            <pc:sldMk cId="4110988714" sldId="272"/>
            <ac:spMk id="13" creationId="{8ED1BBFA-03EB-C943-238D-857A4EA16A50}"/>
          </ac:spMkLst>
        </pc:spChg>
        <pc:spChg chg="mod">
          <ac:chgData name="Guest User" userId="S::urn:spo:anon#abfd2a06dd7e1f7cdf1876b6c916232e6b70a972215622f0b866645ca1ce1d8b::" providerId="AD" clId="Web-{5D42E92E-FB4C-3842-9055-C7BC477D9983}" dt="2023-09-26T20:37:13.932" v="431" actId="20577"/>
          <ac:spMkLst>
            <pc:docMk/>
            <pc:sldMk cId="4110988714" sldId="272"/>
            <ac:spMk id="17" creationId="{9BEA3817-3E92-F160-BC48-97F2A95A0225}"/>
          </ac:spMkLst>
        </pc:spChg>
        <pc:picChg chg="del">
          <ac:chgData name="Guest User" userId="S::urn:spo:anon#abfd2a06dd7e1f7cdf1876b6c916232e6b70a972215622f0b866645ca1ce1d8b::" providerId="AD" clId="Web-{5D42E92E-FB4C-3842-9055-C7BC477D9983}" dt="2023-09-26T20:36:10.803" v="421"/>
          <ac:picMkLst>
            <pc:docMk/>
            <pc:sldMk cId="4110988714" sldId="272"/>
            <ac:picMk id="3" creationId="{D9A33F78-2CF7-EB9F-616E-667FA03C25E3}"/>
          </ac:picMkLst>
        </pc:picChg>
        <pc:picChg chg="add mod">
          <ac:chgData name="Guest User" userId="S::urn:spo:anon#abfd2a06dd7e1f7cdf1876b6c916232e6b70a972215622f0b866645ca1ce1d8b::" providerId="AD" clId="Web-{5D42E92E-FB4C-3842-9055-C7BC477D9983}" dt="2023-09-26T20:37:22.698" v="433" actId="1076"/>
          <ac:picMkLst>
            <pc:docMk/>
            <pc:sldMk cId="4110988714" sldId="272"/>
            <ac:picMk id="7" creationId="{C5D3AB4F-3C6C-7208-0355-AF4F77913A09}"/>
          </ac:picMkLst>
        </pc:picChg>
        <pc:picChg chg="del">
          <ac:chgData name="Guest User" userId="S::urn:spo:anon#abfd2a06dd7e1f7cdf1876b6c916232e6b70a972215622f0b866645ca1ce1d8b::" providerId="AD" clId="Web-{5D42E92E-FB4C-3842-9055-C7BC477D9983}" dt="2023-09-26T20:36:11.741" v="422"/>
          <ac:picMkLst>
            <pc:docMk/>
            <pc:sldMk cId="4110988714" sldId="272"/>
            <ac:picMk id="10" creationId="{8C9DCF21-BCB8-6FA8-70A1-5E5F001D0A4B}"/>
          </ac:picMkLst>
        </pc:picChg>
        <pc:picChg chg="add mod">
          <ac:chgData name="Guest User" userId="S::urn:spo:anon#abfd2a06dd7e1f7cdf1876b6c916232e6b70a972215622f0b866645ca1ce1d8b::" providerId="AD" clId="Web-{5D42E92E-FB4C-3842-9055-C7BC477D9983}" dt="2023-09-26T20:37:57.888" v="435" actId="1076"/>
          <ac:picMkLst>
            <pc:docMk/>
            <pc:sldMk cId="4110988714" sldId="272"/>
            <ac:picMk id="11" creationId="{1BE90CD1-0076-BD8D-E0E4-E5786EEF1DF1}"/>
          </ac:picMkLst>
        </pc:picChg>
        <pc:picChg chg="add mod">
          <ac:chgData name="Guest User" userId="S::urn:spo:anon#abfd2a06dd7e1f7cdf1876b6c916232e6b70a972215622f0b866645ca1ce1d8b::" providerId="AD" clId="Web-{5D42E92E-FB4C-3842-9055-C7BC477D9983}" dt="2023-09-26T20:38:53.173" v="437" actId="1076"/>
          <ac:picMkLst>
            <pc:docMk/>
            <pc:sldMk cId="4110988714" sldId="272"/>
            <ac:picMk id="12" creationId="{B8EA41EB-26E8-164F-941A-752321286D33}"/>
          </ac:picMkLst>
        </pc:picChg>
        <pc:picChg chg="add del">
          <ac:chgData name="Guest User" userId="S::urn:spo:anon#abfd2a06dd7e1f7cdf1876b6c916232e6b70a972215622f0b866645ca1ce1d8b::" providerId="AD" clId="Web-{5D42E92E-FB4C-3842-9055-C7BC477D9983}" dt="2023-09-26T20:40:05.099" v="473"/>
          <ac:picMkLst>
            <pc:docMk/>
            <pc:sldMk cId="4110988714" sldId="272"/>
            <ac:picMk id="1026" creationId="{BA74F192-5AB3-D2AC-507F-F35842569846}"/>
          </ac:picMkLst>
        </pc:picChg>
      </pc:sldChg>
    </pc:docChg>
  </pc:docChgLst>
  <pc:docChgLst>
    <pc:chgData name="Hartland, Justin M." userId="b5862275-34c1-4ceb-8adb-eb4eeb440758" providerId="ADAL" clId="{A3F8C0A7-F55D-4EDA-B90C-15013147C844}"/>
    <pc:docChg chg="undo custSel addSld delSld modSld">
      <pc:chgData name="Hartland, Justin M." userId="b5862275-34c1-4ceb-8adb-eb4eeb440758" providerId="ADAL" clId="{A3F8C0A7-F55D-4EDA-B90C-15013147C844}" dt="2023-09-27T03:13:27.024" v="1167" actId="20577"/>
      <pc:docMkLst>
        <pc:docMk/>
      </pc:docMkLst>
      <pc:sldChg chg="add del">
        <pc:chgData name="Hartland, Justin M." userId="b5862275-34c1-4ceb-8adb-eb4eeb440758" providerId="ADAL" clId="{A3F8C0A7-F55D-4EDA-B90C-15013147C844}" dt="2023-09-26T20:25:49.913" v="964" actId="47"/>
        <pc:sldMkLst>
          <pc:docMk/>
          <pc:sldMk cId="2919043550" sldId="256"/>
        </pc:sldMkLst>
      </pc:sldChg>
      <pc:sldChg chg="delSp modSp mod">
        <pc:chgData name="Hartland, Justin M." userId="b5862275-34c1-4ceb-8adb-eb4eeb440758" providerId="ADAL" clId="{A3F8C0A7-F55D-4EDA-B90C-15013147C844}" dt="2023-09-26T21:19:41.687" v="1021" actId="478"/>
        <pc:sldMkLst>
          <pc:docMk/>
          <pc:sldMk cId="0" sldId="257"/>
        </pc:sldMkLst>
        <pc:spChg chg="mod">
          <ac:chgData name="Hartland, Justin M." userId="b5862275-34c1-4ceb-8adb-eb4eeb440758" providerId="ADAL" clId="{A3F8C0A7-F55D-4EDA-B90C-15013147C844}" dt="2023-09-25T22:21:06.231" v="5" actId="20577"/>
          <ac:spMkLst>
            <pc:docMk/>
            <pc:sldMk cId="0" sldId="257"/>
            <ac:spMk id="54" creationId="{00000000-0000-0000-0000-000000000000}"/>
          </ac:spMkLst>
        </pc:spChg>
        <pc:picChg chg="del">
          <ac:chgData name="Hartland, Justin M." userId="b5862275-34c1-4ceb-8adb-eb4eeb440758" providerId="ADAL" clId="{A3F8C0A7-F55D-4EDA-B90C-15013147C844}" dt="2023-09-26T21:19:41.687" v="1021" actId="478"/>
          <ac:picMkLst>
            <pc:docMk/>
            <pc:sldMk cId="0" sldId="257"/>
            <ac:picMk id="3" creationId="{F18070B0-549B-C5FD-DBBF-CF3B01F663D8}"/>
          </ac:picMkLst>
        </pc:picChg>
      </pc:sldChg>
      <pc:sldChg chg="addSp delSp modSp mod modAnim">
        <pc:chgData name="Hartland, Justin M." userId="b5862275-34c1-4ceb-8adb-eb4eeb440758" providerId="ADAL" clId="{A3F8C0A7-F55D-4EDA-B90C-15013147C844}" dt="2023-09-27T03:13:27.024" v="1167" actId="20577"/>
        <pc:sldMkLst>
          <pc:docMk/>
          <pc:sldMk cId="3671114539" sldId="269"/>
        </pc:sldMkLst>
        <pc:spChg chg="mod">
          <ac:chgData name="Hartland, Justin M." userId="b5862275-34c1-4ceb-8adb-eb4eeb440758" providerId="ADAL" clId="{A3F8C0A7-F55D-4EDA-B90C-15013147C844}" dt="2023-09-26T20:09:24.327" v="228" actId="20577"/>
          <ac:spMkLst>
            <pc:docMk/>
            <pc:sldMk cId="3671114539" sldId="269"/>
            <ac:spMk id="4" creationId="{B2EC7202-9E2E-A898-A4C1-AD20F650985A}"/>
          </ac:spMkLst>
        </pc:spChg>
        <pc:spChg chg="mod">
          <ac:chgData name="Hartland, Justin M." userId="b5862275-34c1-4ceb-8adb-eb4eeb440758" providerId="ADAL" clId="{A3F8C0A7-F55D-4EDA-B90C-15013147C844}" dt="2023-09-27T03:13:27.024" v="1167" actId="20577"/>
          <ac:spMkLst>
            <pc:docMk/>
            <pc:sldMk cId="3671114539" sldId="269"/>
            <ac:spMk id="6" creationId="{70F423E1-C254-2ED4-A542-B0C40D46402D}"/>
          </ac:spMkLst>
        </pc:spChg>
        <pc:picChg chg="add mod modCrop">
          <ac:chgData name="Hartland, Justin M." userId="b5862275-34c1-4ceb-8adb-eb4eeb440758" providerId="ADAL" clId="{A3F8C0A7-F55D-4EDA-B90C-15013147C844}" dt="2023-09-26T20:07:54.350" v="95" actId="1076"/>
          <ac:picMkLst>
            <pc:docMk/>
            <pc:sldMk cId="3671114539" sldId="269"/>
            <ac:picMk id="7" creationId="{C6B1728E-A489-C3F3-4345-172DED69CFA0}"/>
          </ac:picMkLst>
        </pc:picChg>
        <pc:picChg chg="del">
          <ac:chgData name="Hartland, Justin M." userId="b5862275-34c1-4ceb-8adb-eb4eeb440758" providerId="ADAL" clId="{A3F8C0A7-F55D-4EDA-B90C-15013147C844}" dt="2023-09-26T20:07:14.048" v="88" actId="478"/>
          <ac:picMkLst>
            <pc:docMk/>
            <pc:sldMk cId="3671114539" sldId="269"/>
            <ac:picMk id="11" creationId="{398BD6B0-7D2A-7DEA-7853-2A18E279FDBC}"/>
          </ac:picMkLst>
        </pc:picChg>
        <pc:picChg chg="del">
          <ac:chgData name="Hartland, Justin M." userId="b5862275-34c1-4ceb-8adb-eb4eeb440758" providerId="ADAL" clId="{A3F8C0A7-F55D-4EDA-B90C-15013147C844}" dt="2023-09-26T20:07:14.695" v="89" actId="478"/>
          <ac:picMkLst>
            <pc:docMk/>
            <pc:sldMk cId="3671114539" sldId="269"/>
            <ac:picMk id="1028" creationId="{28228E13-071C-7CAD-0586-EF8782E8D022}"/>
          </ac:picMkLst>
        </pc:picChg>
        <pc:picChg chg="del">
          <ac:chgData name="Hartland, Justin M." userId="b5862275-34c1-4ceb-8adb-eb4eeb440758" providerId="ADAL" clId="{A3F8C0A7-F55D-4EDA-B90C-15013147C844}" dt="2023-09-26T20:07:15.711" v="90" actId="478"/>
          <ac:picMkLst>
            <pc:docMk/>
            <pc:sldMk cId="3671114539" sldId="269"/>
            <ac:picMk id="1030" creationId="{68DAE445-ABB2-0328-ADD6-3AE74B847E55}"/>
          </ac:picMkLst>
        </pc:picChg>
      </pc:sldChg>
      <pc:sldChg chg="delSp modSp mod">
        <pc:chgData name="Hartland, Justin M." userId="b5862275-34c1-4ceb-8adb-eb4eeb440758" providerId="ADAL" clId="{A3F8C0A7-F55D-4EDA-B90C-15013147C844}" dt="2023-09-26T20:06:49.631" v="87" actId="20577"/>
        <pc:sldMkLst>
          <pc:docMk/>
          <pc:sldMk cId="1865276577" sldId="270"/>
        </pc:sldMkLst>
        <pc:spChg chg="mod">
          <ac:chgData name="Hartland, Justin M." userId="b5862275-34c1-4ceb-8adb-eb4eeb440758" providerId="ADAL" clId="{A3F8C0A7-F55D-4EDA-B90C-15013147C844}" dt="2023-09-25T22:21:31.026" v="16" actId="20577"/>
          <ac:spMkLst>
            <pc:docMk/>
            <pc:sldMk cId="1865276577" sldId="270"/>
            <ac:spMk id="4" creationId="{B2EC7202-9E2E-A898-A4C1-AD20F650985A}"/>
          </ac:spMkLst>
        </pc:spChg>
        <pc:spChg chg="mod">
          <ac:chgData name="Hartland, Justin M." userId="b5862275-34c1-4ceb-8adb-eb4eeb440758" providerId="ADAL" clId="{A3F8C0A7-F55D-4EDA-B90C-15013147C844}" dt="2023-09-26T20:06:49.631" v="87" actId="20577"/>
          <ac:spMkLst>
            <pc:docMk/>
            <pc:sldMk cId="1865276577" sldId="270"/>
            <ac:spMk id="6" creationId="{70F423E1-C254-2ED4-A542-B0C40D46402D}"/>
          </ac:spMkLst>
        </pc:spChg>
        <pc:picChg chg="del">
          <ac:chgData name="Hartland, Justin M." userId="b5862275-34c1-4ceb-8adb-eb4eeb440758" providerId="ADAL" clId="{A3F8C0A7-F55D-4EDA-B90C-15013147C844}" dt="2023-09-25T22:21:23.548" v="6" actId="478"/>
          <ac:picMkLst>
            <pc:docMk/>
            <pc:sldMk cId="1865276577" sldId="270"/>
            <ac:picMk id="10" creationId="{768E9491-6B4E-B24A-4884-A0B026A4952D}"/>
          </ac:picMkLst>
        </pc:picChg>
      </pc:sldChg>
      <pc:sldChg chg="modSp mod">
        <pc:chgData name="Hartland, Justin M." userId="b5862275-34c1-4ceb-8adb-eb4eeb440758" providerId="ADAL" clId="{A3F8C0A7-F55D-4EDA-B90C-15013147C844}" dt="2023-09-26T20:14:51.304" v="679" actId="20577"/>
        <pc:sldMkLst>
          <pc:docMk/>
          <pc:sldMk cId="4143868739" sldId="271"/>
        </pc:sldMkLst>
        <pc:spChg chg="mod">
          <ac:chgData name="Hartland, Justin M." userId="b5862275-34c1-4ceb-8adb-eb4eeb440758" providerId="ADAL" clId="{A3F8C0A7-F55D-4EDA-B90C-15013147C844}" dt="2023-09-26T20:14:51.304" v="679" actId="20577"/>
          <ac:spMkLst>
            <pc:docMk/>
            <pc:sldMk cId="4143868739" sldId="271"/>
            <ac:spMk id="6" creationId="{70F423E1-C254-2ED4-A542-B0C40D46402D}"/>
          </ac:spMkLst>
        </pc:spChg>
      </pc:sldChg>
      <pc:sldChg chg="modSp mod">
        <pc:chgData name="Hartland, Justin M." userId="b5862275-34c1-4ceb-8adb-eb4eeb440758" providerId="ADAL" clId="{A3F8C0A7-F55D-4EDA-B90C-15013147C844}" dt="2023-09-26T21:20:55.209" v="1085" actId="20577"/>
        <pc:sldMkLst>
          <pc:docMk/>
          <pc:sldMk cId="700064398" sldId="275"/>
        </pc:sldMkLst>
        <pc:spChg chg="mod">
          <ac:chgData name="Hartland, Justin M." userId="b5862275-34c1-4ceb-8adb-eb4eeb440758" providerId="ADAL" clId="{A3F8C0A7-F55D-4EDA-B90C-15013147C844}" dt="2023-09-26T21:20:55.209" v="1085" actId="20577"/>
          <ac:spMkLst>
            <pc:docMk/>
            <pc:sldMk cId="700064398" sldId="275"/>
            <ac:spMk id="6" creationId="{70F423E1-C254-2ED4-A542-B0C40D46402D}"/>
          </ac:spMkLst>
        </pc:spChg>
      </pc:sldChg>
      <pc:sldChg chg="delSp modSp mod">
        <pc:chgData name="Hartland, Justin M." userId="b5862275-34c1-4ceb-8adb-eb4eeb440758" providerId="ADAL" clId="{A3F8C0A7-F55D-4EDA-B90C-15013147C844}" dt="2023-09-26T21:49:18.389" v="1164" actId="27636"/>
        <pc:sldMkLst>
          <pc:docMk/>
          <pc:sldMk cId="3063296677" sldId="276"/>
        </pc:sldMkLst>
        <pc:spChg chg="mod">
          <ac:chgData name="Hartland, Justin M." userId="b5862275-34c1-4ceb-8adb-eb4eeb440758" providerId="ADAL" clId="{A3F8C0A7-F55D-4EDA-B90C-15013147C844}" dt="2023-09-26T21:49:18.389" v="1164" actId="27636"/>
          <ac:spMkLst>
            <pc:docMk/>
            <pc:sldMk cId="3063296677" sldId="276"/>
            <ac:spMk id="6" creationId="{70F423E1-C254-2ED4-A542-B0C40D46402D}"/>
          </ac:spMkLst>
        </pc:spChg>
        <pc:cxnChg chg="del">
          <ac:chgData name="Hartland, Justin M." userId="b5862275-34c1-4ceb-8adb-eb4eeb440758" providerId="ADAL" clId="{A3F8C0A7-F55D-4EDA-B90C-15013147C844}" dt="2023-09-26T20:35:26.848" v="1019" actId="478"/>
          <ac:cxnSpMkLst>
            <pc:docMk/>
            <pc:sldMk cId="3063296677" sldId="276"/>
            <ac:cxnSpMk id="9" creationId="{3117FFAB-9251-905C-E319-04574B0A1774}"/>
          </ac:cxnSpMkLst>
        </pc:cxnChg>
        <pc:cxnChg chg="del">
          <ac:chgData name="Hartland, Justin M." userId="b5862275-34c1-4ceb-8adb-eb4eeb440758" providerId="ADAL" clId="{A3F8C0A7-F55D-4EDA-B90C-15013147C844}" dt="2023-09-26T20:35:26.228" v="1018" actId="478"/>
          <ac:cxnSpMkLst>
            <pc:docMk/>
            <pc:sldMk cId="3063296677" sldId="276"/>
            <ac:cxnSpMk id="11" creationId="{3FC05990-7379-DA35-FE30-3D73CAAF37BF}"/>
          </ac:cxnSpMkLst>
        </pc:cxnChg>
        <pc:cxnChg chg="del">
          <ac:chgData name="Hartland, Justin M." userId="b5862275-34c1-4ceb-8adb-eb4eeb440758" providerId="ADAL" clId="{A3F8C0A7-F55D-4EDA-B90C-15013147C844}" dt="2023-09-26T20:35:27.861" v="1020" actId="478"/>
          <ac:cxnSpMkLst>
            <pc:docMk/>
            <pc:sldMk cId="3063296677" sldId="276"/>
            <ac:cxnSpMk id="15" creationId="{8BC189DE-741C-D519-2246-0D68EF6E29B1}"/>
          </ac:cxnSpMkLst>
        </pc:cxnChg>
      </pc:sldChg>
      <pc:sldChg chg="new del">
        <pc:chgData name="Hartland, Justin M." userId="b5862275-34c1-4ceb-8adb-eb4eeb440758" providerId="ADAL" clId="{A3F8C0A7-F55D-4EDA-B90C-15013147C844}" dt="2023-09-26T20:25:54.032" v="965" actId="47"/>
        <pc:sldMkLst>
          <pc:docMk/>
          <pc:sldMk cId="3974801968" sldId="278"/>
        </pc:sldMkLst>
      </pc:sldChg>
      <pc:sldChg chg="addSp delSp modSp add mod">
        <pc:chgData name="Hartland, Justin M." userId="b5862275-34c1-4ceb-8adb-eb4eeb440758" providerId="ADAL" clId="{A3F8C0A7-F55D-4EDA-B90C-15013147C844}" dt="2023-09-26T21:20:10.490" v="1029" actId="1076"/>
        <pc:sldMkLst>
          <pc:docMk/>
          <pc:sldMk cId="1333247901" sldId="279"/>
        </pc:sldMkLst>
        <pc:spChg chg="mod">
          <ac:chgData name="Hartland, Justin M." userId="b5862275-34c1-4ceb-8adb-eb4eeb440758" providerId="ADAL" clId="{A3F8C0A7-F55D-4EDA-B90C-15013147C844}" dt="2023-09-26T20:26:12.466" v="1013" actId="20577"/>
          <ac:spMkLst>
            <pc:docMk/>
            <pc:sldMk cId="1333247901" sldId="279"/>
            <ac:spMk id="4" creationId="{B2EC7202-9E2E-A898-A4C1-AD20F650985A}"/>
          </ac:spMkLst>
        </pc:spChg>
        <pc:spChg chg="del">
          <ac:chgData name="Hartland, Justin M." userId="b5862275-34c1-4ceb-8adb-eb4eeb440758" providerId="ADAL" clId="{A3F8C0A7-F55D-4EDA-B90C-15013147C844}" dt="2023-09-26T20:25:59.725" v="966" actId="478"/>
          <ac:spMkLst>
            <pc:docMk/>
            <pc:sldMk cId="1333247901" sldId="279"/>
            <ac:spMk id="6" creationId="{70F423E1-C254-2ED4-A542-B0C40D46402D}"/>
          </ac:spMkLst>
        </pc:spChg>
        <pc:spChg chg="add del mod">
          <ac:chgData name="Hartland, Justin M." userId="b5862275-34c1-4ceb-8adb-eb4eeb440758" providerId="ADAL" clId="{A3F8C0A7-F55D-4EDA-B90C-15013147C844}" dt="2023-09-26T20:26:19.035" v="1017" actId="478"/>
          <ac:spMkLst>
            <pc:docMk/>
            <pc:sldMk cId="1333247901" sldId="279"/>
            <ac:spMk id="7" creationId="{59FB5C3F-FB3D-9D28-6563-ED080CEAB5EF}"/>
          </ac:spMkLst>
        </pc:spChg>
        <pc:picChg chg="add mod modCrop">
          <ac:chgData name="Hartland, Justin M." userId="b5862275-34c1-4ceb-8adb-eb4eeb440758" providerId="ADAL" clId="{A3F8C0A7-F55D-4EDA-B90C-15013147C844}" dt="2023-09-26T21:20:10.490" v="1029" actId="1076"/>
          <ac:picMkLst>
            <pc:docMk/>
            <pc:sldMk cId="1333247901" sldId="279"/>
            <ac:picMk id="3" creationId="{E048ADF3-FF8A-B10F-F940-2F04A4096E22}"/>
          </ac:picMkLst>
        </pc:picChg>
        <pc:cxnChg chg="del">
          <ac:chgData name="Hartland, Justin M." userId="b5862275-34c1-4ceb-8adb-eb4eeb440758" providerId="ADAL" clId="{A3F8C0A7-F55D-4EDA-B90C-15013147C844}" dt="2023-09-26T20:26:16.041" v="1015" actId="478"/>
          <ac:cxnSpMkLst>
            <pc:docMk/>
            <pc:sldMk cId="1333247901" sldId="279"/>
            <ac:cxnSpMk id="9" creationId="{3117FFAB-9251-905C-E319-04574B0A1774}"/>
          </ac:cxnSpMkLst>
        </pc:cxnChg>
        <pc:cxnChg chg="del">
          <ac:chgData name="Hartland, Justin M." userId="b5862275-34c1-4ceb-8adb-eb4eeb440758" providerId="ADAL" clId="{A3F8C0A7-F55D-4EDA-B90C-15013147C844}" dt="2023-09-26T20:26:15.171" v="1014" actId="478"/>
          <ac:cxnSpMkLst>
            <pc:docMk/>
            <pc:sldMk cId="1333247901" sldId="279"/>
            <ac:cxnSpMk id="11" creationId="{3FC05990-7379-DA35-FE30-3D73CAAF37BF}"/>
          </ac:cxnSpMkLst>
        </pc:cxnChg>
        <pc:cxnChg chg="del">
          <ac:chgData name="Hartland, Justin M." userId="b5862275-34c1-4ceb-8adb-eb4eeb440758" providerId="ADAL" clId="{A3F8C0A7-F55D-4EDA-B90C-15013147C844}" dt="2023-09-26T20:26:17.765" v="1016" actId="478"/>
          <ac:cxnSpMkLst>
            <pc:docMk/>
            <pc:sldMk cId="1333247901" sldId="279"/>
            <ac:cxnSpMk id="15" creationId="{8BC189DE-741C-D519-2246-0D68EF6E29B1}"/>
          </ac:cxnSpMkLst>
        </pc:cxnChg>
      </pc:sldChg>
    </pc:docChg>
  </pc:docChgLst>
  <pc:docChgLst>
    <pc:chgData name="Guest User" userId="S::urn:spo:anon#5d0ae0e3cc698149021f779969115d3d78f9d8d1c43f5516eb0b0bd789b5c121::" providerId="AD" clId="Web-{E7AB651A-0B26-2441-2D8B-C5430BD31069}"/>
    <pc:docChg chg="modSld">
      <pc:chgData name="Guest User" userId="S::urn:spo:anon#5d0ae0e3cc698149021f779969115d3d78f9d8d1c43f5516eb0b0bd789b5c121::" providerId="AD" clId="Web-{E7AB651A-0B26-2441-2D8B-C5430BD31069}" dt="2023-10-03T20:11:21.791" v="433" actId="14100"/>
      <pc:docMkLst>
        <pc:docMk/>
      </pc:docMkLst>
      <pc:sldChg chg="addSp delSp modSp">
        <pc:chgData name="Guest User" userId="S::urn:spo:anon#5d0ae0e3cc698149021f779969115d3d78f9d8d1c43f5516eb0b0bd789b5c121::" providerId="AD" clId="Web-{E7AB651A-0B26-2441-2D8B-C5430BD31069}" dt="2023-10-03T20:11:21.791" v="433" actId="14100"/>
        <pc:sldMkLst>
          <pc:docMk/>
          <pc:sldMk cId="4110988714" sldId="272"/>
        </pc:sldMkLst>
        <pc:spChg chg="mod">
          <ac:chgData name="Guest User" userId="S::urn:spo:anon#5d0ae0e3cc698149021f779969115d3d78f9d8d1c43f5516eb0b0bd789b5c121::" providerId="AD" clId="Web-{E7AB651A-0B26-2441-2D8B-C5430BD31069}" dt="2023-10-03T20:05:51.674" v="302" actId="20577"/>
          <ac:spMkLst>
            <pc:docMk/>
            <pc:sldMk cId="4110988714" sldId="272"/>
            <ac:spMk id="4" creationId="{B2EC7202-9E2E-A898-A4C1-AD20F650985A}"/>
          </ac:spMkLst>
        </pc:spChg>
        <pc:spChg chg="mod">
          <ac:chgData name="Guest User" userId="S::urn:spo:anon#5d0ae0e3cc698149021f779969115d3d78f9d8d1c43f5516eb0b0bd789b5c121::" providerId="AD" clId="Web-{E7AB651A-0B26-2441-2D8B-C5430BD31069}" dt="2023-10-03T20:07:47.817" v="417" actId="20577"/>
          <ac:spMkLst>
            <pc:docMk/>
            <pc:sldMk cId="4110988714" sldId="272"/>
            <ac:spMk id="6" creationId="{70F423E1-C254-2ED4-A542-B0C40D46402D}"/>
          </ac:spMkLst>
        </pc:spChg>
        <pc:spChg chg="del">
          <ac:chgData name="Guest User" userId="S::urn:spo:anon#5d0ae0e3cc698149021f779969115d3d78f9d8d1c43f5516eb0b0bd789b5c121::" providerId="AD" clId="Web-{E7AB651A-0B26-2441-2D8B-C5430BD31069}" dt="2023-10-03T20:05:43.096" v="288"/>
          <ac:spMkLst>
            <pc:docMk/>
            <pc:sldMk cId="4110988714" sldId="272"/>
            <ac:spMk id="17" creationId="{9BEA3817-3E92-F160-BC48-97F2A95A0225}"/>
          </ac:spMkLst>
        </pc:spChg>
        <pc:picChg chg="add mod">
          <ac:chgData name="Guest User" userId="S::urn:spo:anon#5d0ae0e3cc698149021f779969115d3d78f9d8d1c43f5516eb0b0bd789b5c121::" providerId="AD" clId="Web-{E7AB651A-0B26-2441-2D8B-C5430BD31069}" dt="2023-10-03T20:11:21.791" v="433" actId="14100"/>
          <ac:picMkLst>
            <pc:docMk/>
            <pc:sldMk cId="4110988714" sldId="272"/>
            <ac:picMk id="3" creationId="{3F8C72F4-DA7D-86D6-BA9C-2C919F6B65BF}"/>
          </ac:picMkLst>
        </pc:picChg>
        <pc:picChg chg="mod">
          <ac:chgData name="Guest User" userId="S::urn:spo:anon#5d0ae0e3cc698149021f779969115d3d78f9d8d1c43f5516eb0b0bd789b5c121::" providerId="AD" clId="Web-{E7AB651A-0B26-2441-2D8B-C5430BD31069}" dt="2023-10-03T20:09:07.772" v="422" actId="1076"/>
          <ac:picMkLst>
            <pc:docMk/>
            <pc:sldMk cId="4110988714" sldId="272"/>
            <ac:picMk id="5" creationId="{54A7EAF1-2871-3C91-B869-554E075B5C54}"/>
          </ac:picMkLst>
        </pc:picChg>
        <pc:picChg chg="del">
          <ac:chgData name="Guest User" userId="S::urn:spo:anon#5d0ae0e3cc698149021f779969115d3d78f9d8d1c43f5516eb0b0bd789b5c121::" providerId="AD" clId="Web-{E7AB651A-0B26-2441-2D8B-C5430BD31069}" dt="2023-10-03T20:02:09.653" v="0"/>
          <ac:picMkLst>
            <pc:docMk/>
            <pc:sldMk cId="4110988714" sldId="272"/>
            <ac:picMk id="7" creationId="{C5D3AB4F-3C6C-7208-0355-AF4F77913A09}"/>
          </ac:picMkLst>
        </pc:picChg>
        <pc:picChg chg="add mod">
          <ac:chgData name="Guest User" userId="S::urn:spo:anon#5d0ae0e3cc698149021f779969115d3d78f9d8d1c43f5516eb0b0bd789b5c121::" providerId="AD" clId="Web-{E7AB651A-0B26-2441-2D8B-C5430BD31069}" dt="2023-10-03T20:11:02.041" v="429" actId="14100"/>
          <ac:picMkLst>
            <pc:docMk/>
            <pc:sldMk cId="4110988714" sldId="272"/>
            <ac:picMk id="9" creationId="{040BA222-921F-C5AF-4346-775E2FF7F2F3}"/>
          </ac:picMkLst>
        </pc:picChg>
        <pc:picChg chg="del">
          <ac:chgData name="Guest User" userId="S::urn:spo:anon#5d0ae0e3cc698149021f779969115d3d78f9d8d1c43f5516eb0b0bd789b5c121::" providerId="AD" clId="Web-{E7AB651A-0B26-2441-2D8B-C5430BD31069}" dt="2023-10-03T20:02:10.653" v="1"/>
          <ac:picMkLst>
            <pc:docMk/>
            <pc:sldMk cId="4110988714" sldId="272"/>
            <ac:picMk id="11" creationId="{1BE90CD1-0076-BD8D-E0E4-E5786EEF1DF1}"/>
          </ac:picMkLst>
        </pc:picChg>
        <pc:picChg chg="del">
          <ac:chgData name="Guest User" userId="S::urn:spo:anon#5d0ae0e3cc698149021f779969115d3d78f9d8d1c43f5516eb0b0bd789b5c121::" providerId="AD" clId="Web-{E7AB651A-0B26-2441-2D8B-C5430BD31069}" dt="2023-10-03T20:02:11.356" v="2"/>
          <ac:picMkLst>
            <pc:docMk/>
            <pc:sldMk cId="4110988714" sldId="272"/>
            <ac:picMk id="12" creationId="{B8EA41EB-26E8-164F-941A-752321286D33}"/>
          </ac:picMkLst>
        </pc:picChg>
      </pc:sldChg>
    </pc:docChg>
  </pc:docChgLst>
  <pc:docChgLst>
    <pc:chgData name="Salazar, Jacob T." userId="S::salazj27@my.erau.edu::86391a60-b0c3-43bf-8ab4-3980517f7815" providerId="AD" clId="Web-{AAE82B20-A859-EF42-D56E-711AFF160AC5}"/>
    <pc:docChg chg="modSld">
      <pc:chgData name="Salazar, Jacob T." userId="S::salazj27@my.erau.edu::86391a60-b0c3-43bf-8ab4-3980517f7815" providerId="AD" clId="Web-{AAE82B20-A859-EF42-D56E-711AFF160AC5}" dt="2023-09-26T22:29:49.614" v="336" actId="20577"/>
      <pc:docMkLst>
        <pc:docMk/>
      </pc:docMkLst>
      <pc:sldChg chg="addSp delSp modSp">
        <pc:chgData name="Salazar, Jacob T." userId="S::salazj27@my.erau.edu::86391a60-b0c3-43bf-8ab4-3980517f7815" providerId="AD" clId="Web-{AAE82B20-A859-EF42-D56E-711AFF160AC5}" dt="2023-09-26T22:29:49.614" v="336" actId="20577"/>
        <pc:sldMkLst>
          <pc:docMk/>
          <pc:sldMk cId="1721216400" sldId="274"/>
        </pc:sldMkLst>
        <pc:spChg chg="mod">
          <ac:chgData name="Salazar, Jacob T." userId="S::salazj27@my.erau.edu::86391a60-b0c3-43bf-8ab4-3980517f7815" providerId="AD" clId="Web-{AAE82B20-A859-EF42-D56E-711AFF160AC5}" dt="2023-09-26T22:29:49.614" v="336" actId="20577"/>
          <ac:spMkLst>
            <pc:docMk/>
            <pc:sldMk cId="1721216400" sldId="274"/>
            <ac:spMk id="6" creationId="{70F423E1-C254-2ED4-A542-B0C40D46402D}"/>
          </ac:spMkLst>
        </pc:spChg>
        <pc:picChg chg="del">
          <ac:chgData name="Salazar, Jacob T." userId="S::salazj27@my.erau.edu::86391a60-b0c3-43bf-8ab4-3980517f7815" providerId="AD" clId="Web-{AAE82B20-A859-EF42-D56E-711AFF160AC5}" dt="2023-09-26T22:08:45.446" v="0"/>
          <ac:picMkLst>
            <pc:docMk/>
            <pc:sldMk cId="1721216400" sldId="274"/>
            <ac:picMk id="3" creationId="{6F602185-7D86-955C-1F44-ED8DB2A064BD}"/>
          </ac:picMkLst>
        </pc:picChg>
        <pc:picChg chg="add mod">
          <ac:chgData name="Salazar, Jacob T." userId="S::salazj27@my.erau.edu::86391a60-b0c3-43bf-8ab4-3980517f7815" providerId="AD" clId="Web-{AAE82B20-A859-EF42-D56E-711AFF160AC5}" dt="2023-09-26T22:13:23.737" v="174" actId="1076"/>
          <ac:picMkLst>
            <pc:docMk/>
            <pc:sldMk cId="1721216400" sldId="274"/>
            <ac:picMk id="7" creationId="{A9E5C8BC-901D-4300-F27C-6F0D528619C6}"/>
          </ac:picMkLst>
        </pc:picChg>
        <pc:picChg chg="add mod">
          <ac:chgData name="Salazar, Jacob T." userId="S::salazj27@my.erau.edu::86391a60-b0c3-43bf-8ab4-3980517f7815" providerId="AD" clId="Web-{AAE82B20-A859-EF42-D56E-711AFF160AC5}" dt="2023-09-26T22:15:53.070" v="178" actId="1076"/>
          <ac:picMkLst>
            <pc:docMk/>
            <pc:sldMk cId="1721216400" sldId="274"/>
            <ac:picMk id="9" creationId="{B1D64F5E-442C-FA98-32A8-FE8FE9B7E7A6}"/>
          </ac:picMkLst>
        </pc:picChg>
        <pc:picChg chg="del">
          <ac:chgData name="Salazar, Jacob T." userId="S::salazj27@my.erau.edu::86391a60-b0c3-43bf-8ab4-3980517f7815" providerId="AD" clId="Web-{AAE82B20-A859-EF42-D56E-711AFF160AC5}" dt="2023-09-26T22:08:47.931" v="1"/>
          <ac:picMkLst>
            <pc:docMk/>
            <pc:sldMk cId="1721216400" sldId="274"/>
            <ac:picMk id="10" creationId="{A6B65163-3A7B-0AA6-93B3-E255B308F935}"/>
          </ac:picMkLst>
        </pc:picChg>
      </pc:sldChg>
    </pc:docChg>
  </pc:docChgLst>
  <pc:docChgLst>
    <pc:chgData name="Guest User" userId="S::urn:spo:anon#abfd2a06dd7e1f7cdf1876b6c916232e6b70a972215622f0b866645ca1ce1d8b::" providerId="AD" clId="Web-{99FA9F0A-4DDF-73B3-12BE-E363BF262BE0}"/>
    <pc:docChg chg="modSld">
      <pc:chgData name="Guest User" userId="S::urn:spo:anon#abfd2a06dd7e1f7cdf1876b6c916232e6b70a972215622f0b866645ca1ce1d8b::" providerId="AD" clId="Web-{99FA9F0A-4DDF-73B3-12BE-E363BF262BE0}" dt="2023-09-26T16:08:32.315" v="104" actId="1076"/>
      <pc:docMkLst>
        <pc:docMk/>
      </pc:docMkLst>
      <pc:sldChg chg="addSp delSp modSp">
        <pc:chgData name="Guest User" userId="S::urn:spo:anon#abfd2a06dd7e1f7cdf1876b6c916232e6b70a972215622f0b866645ca1ce1d8b::" providerId="AD" clId="Web-{99FA9F0A-4DDF-73B3-12BE-E363BF262BE0}" dt="2023-09-26T16:08:32.315" v="104" actId="1076"/>
        <pc:sldMkLst>
          <pc:docMk/>
          <pc:sldMk cId="700064398" sldId="275"/>
        </pc:sldMkLst>
        <pc:spChg chg="mod">
          <ac:chgData name="Guest User" userId="S::urn:spo:anon#abfd2a06dd7e1f7cdf1876b6c916232e6b70a972215622f0b866645ca1ce1d8b::" providerId="AD" clId="Web-{99FA9F0A-4DDF-73B3-12BE-E363BF262BE0}" dt="2023-09-26T16:04:11.979" v="20" actId="20577"/>
          <ac:spMkLst>
            <pc:docMk/>
            <pc:sldMk cId="700064398" sldId="275"/>
            <ac:spMk id="4" creationId="{B2EC7202-9E2E-A898-A4C1-AD20F650985A}"/>
          </ac:spMkLst>
        </pc:spChg>
        <pc:spChg chg="mod">
          <ac:chgData name="Guest User" userId="S::urn:spo:anon#abfd2a06dd7e1f7cdf1876b6c916232e6b70a972215622f0b866645ca1ce1d8b::" providerId="AD" clId="Web-{99FA9F0A-4DDF-73B3-12BE-E363BF262BE0}" dt="2023-09-26T16:07:31.079" v="100" actId="20577"/>
          <ac:spMkLst>
            <pc:docMk/>
            <pc:sldMk cId="700064398" sldId="275"/>
            <ac:spMk id="6" creationId="{70F423E1-C254-2ED4-A542-B0C40D46402D}"/>
          </ac:spMkLst>
        </pc:spChg>
        <pc:picChg chg="del">
          <ac:chgData name="Guest User" userId="S::urn:spo:anon#abfd2a06dd7e1f7cdf1876b6c916232e6b70a972215622f0b866645ca1ce1d8b::" providerId="AD" clId="Web-{99FA9F0A-4DDF-73B3-12BE-E363BF262BE0}" dt="2023-09-26T16:03:48.603" v="1"/>
          <ac:picMkLst>
            <pc:docMk/>
            <pc:sldMk cId="700064398" sldId="275"/>
            <ac:picMk id="3" creationId="{AA9BFB16-8494-1EE4-7524-FD342AB5584D}"/>
          </ac:picMkLst>
        </pc:picChg>
        <pc:picChg chg="add mod">
          <ac:chgData name="Guest User" userId="S::urn:spo:anon#abfd2a06dd7e1f7cdf1876b6c916232e6b70a972215622f0b866645ca1ce1d8b::" providerId="AD" clId="Web-{99FA9F0A-4DDF-73B3-12BE-E363BF262BE0}" dt="2023-09-26T16:08:32.315" v="104" actId="1076"/>
          <ac:picMkLst>
            <pc:docMk/>
            <pc:sldMk cId="700064398" sldId="275"/>
            <ac:picMk id="7" creationId="{2843D14C-FFF6-5B67-86C5-B9D3B7DDA718}"/>
          </ac:picMkLst>
        </pc:picChg>
        <pc:picChg chg="del">
          <ac:chgData name="Guest User" userId="S::urn:spo:anon#abfd2a06dd7e1f7cdf1876b6c916232e6b70a972215622f0b866645ca1ce1d8b::" providerId="AD" clId="Web-{99FA9F0A-4DDF-73B3-12BE-E363BF262BE0}" dt="2023-09-26T16:03:48.603" v="0"/>
          <ac:picMkLst>
            <pc:docMk/>
            <pc:sldMk cId="700064398" sldId="275"/>
            <ac:picMk id="10" creationId="{FB3F7E66-5DF3-F3FE-E26C-0D31921DE6E3}"/>
          </ac:picMkLst>
        </pc:picChg>
      </pc:sldChg>
    </pc:docChg>
  </pc:docChgLst>
  <pc:docChgLst>
    <pc:chgData name="Ramisetty, Vishal" userId="S::ramisetv@my.erau.edu::52f721e4-e5a4-457f-a20e-814d9f35a434" providerId="AD" clId="Web-{63F6C8D6-7F19-9C10-26CC-456FB709680E}"/>
    <pc:docChg chg="modSld">
      <pc:chgData name="Ramisetty, Vishal" userId="S::ramisetv@my.erau.edu::52f721e4-e5a4-457f-a20e-814d9f35a434" providerId="AD" clId="Web-{63F6C8D6-7F19-9C10-26CC-456FB709680E}" dt="2023-09-26T21:38:06.050" v="302" actId="20577"/>
      <pc:docMkLst>
        <pc:docMk/>
      </pc:docMkLst>
      <pc:sldChg chg="addSp delSp modSp">
        <pc:chgData name="Ramisetty, Vishal" userId="S::ramisetv@my.erau.edu::52f721e4-e5a4-457f-a20e-814d9f35a434" providerId="AD" clId="Web-{63F6C8D6-7F19-9C10-26CC-456FB709680E}" dt="2023-09-26T21:38:06.050" v="302" actId="20577"/>
        <pc:sldMkLst>
          <pc:docMk/>
          <pc:sldMk cId="2997080189" sldId="273"/>
        </pc:sldMkLst>
        <pc:spChg chg="mod">
          <ac:chgData name="Ramisetty, Vishal" userId="S::ramisetv@my.erau.edu::52f721e4-e5a4-457f-a20e-814d9f35a434" providerId="AD" clId="Web-{63F6C8D6-7F19-9C10-26CC-456FB709680E}" dt="2023-09-26T21:38:06.050" v="302" actId="20577"/>
          <ac:spMkLst>
            <pc:docMk/>
            <pc:sldMk cId="2997080189" sldId="273"/>
            <ac:spMk id="9" creationId="{AE03562A-4E67-BF73-FD50-E61F50EE561D}"/>
          </ac:spMkLst>
        </pc:spChg>
        <pc:picChg chg="mod">
          <ac:chgData name="Ramisetty, Vishal" userId="S::ramisetv@my.erau.edu::52f721e4-e5a4-457f-a20e-814d9f35a434" providerId="AD" clId="Web-{63F6C8D6-7F19-9C10-26CC-456FB709680E}" dt="2023-09-26T21:36:47.389" v="171" actId="14100"/>
          <ac:picMkLst>
            <pc:docMk/>
            <pc:sldMk cId="2997080189" sldId="273"/>
            <ac:picMk id="2" creationId="{2839E08B-AE49-E4EA-1D47-52D9BE3FD4D5}"/>
          </ac:picMkLst>
        </pc:picChg>
        <pc:picChg chg="add mod">
          <ac:chgData name="Ramisetty, Vishal" userId="S::ramisetv@my.erau.edu::52f721e4-e5a4-457f-a20e-814d9f35a434" providerId="AD" clId="Web-{63F6C8D6-7F19-9C10-26CC-456FB709680E}" dt="2023-09-26T21:36:50.045" v="172" actId="1076"/>
          <ac:picMkLst>
            <pc:docMk/>
            <pc:sldMk cId="2997080189" sldId="273"/>
            <ac:picMk id="11" creationId="{255CE947-593A-6F30-B1E8-FA5CA5DAA31E}"/>
          </ac:picMkLst>
        </pc:picChg>
        <pc:picChg chg="del">
          <ac:chgData name="Ramisetty, Vishal" userId="S::ramisetv@my.erau.edu::52f721e4-e5a4-457f-a20e-814d9f35a434" providerId="AD" clId="Web-{63F6C8D6-7F19-9C10-26CC-456FB709680E}" dt="2023-09-26T21:34:33.053" v="0"/>
          <ac:picMkLst>
            <pc:docMk/>
            <pc:sldMk cId="2997080189" sldId="273"/>
            <ac:picMk id="30" creationId="{5CE7631D-E2DF-E260-8E49-1FF33F2C8FCA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9-19T21:48:11.3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14305 4114 16383 0 0,'5'0'0'0'0,"11"0"0"0"0,8 0 0 0 0,5 0 0 0 0,7 0 0 0 0,7 0 0 0 0,6 0 0 0 0,4 0 0 0 0,-1 0 0 0 0,-1 0 0 0 0,6 0 0 0 0,4 0 0 0 0,0 0 0 0 0,0-4 0 0 0,-1-3 0 0 0,4 1 0 0 0,1 1 0 0 0,-1-3 0 0 0,-2-1 0 0 0,4 2 0 0 0,0 1 0 0 0,-2 3 0 0 0,-1 1 0 0 0,-3 1 0 0 0,-1 0 0 0 0,-1 2 0 0 0,0-6 0 0 0,-1-1 0 0 0,0 0 0 0 0,-1 1 0 0 0,-4 2 0 0 0,-1 1 0 0 0,-5 1 0 0 0,-5 0 0 0 0,0 1 0 0 0,8 1 0 0 0,5-1 0 0 0,3 0 0 0 0,2 0 0 0 0,5 0 0 0 0,1 1 0 0 0,0-1 0 0 0,-1 0 0 0 0,-3-5 0 0 0,4-2 0 0 0,0 1 0 0 0,-1 1 0 0 0,3 2 0 0 0,5 0 0 0 0,-1 2 0 0 0,-2 1 0 0 0,-3 0 0 0 0,-3 0 0 0 0,2 0 0 0 0,0 0 0 0 0,-1 1 0 0 0,-3-1 0 0 0,-5 0 0 0 0,-9 0 0 0 0,-2-5 0 0 0,-3-1 0 0 0,0 0 0 0 0,-2 1 0 0 0,2 1 0 0 0,8 2 0 0 0,1 1 0 0 0,2 0 0 0 0,0 1 0 0 0,-2 0 0 0 0,8 1 0 0 0,4-1 0 0 0,-3 0 0 0 0,-2 0 0 0 0,12 0 0 0 0,6 0 0 0 0,8-4 0 0 0,9-3 0 0 0,4 1 0 0 0,-5 1 0 0 0,-3 1 0 0 0,-3 2 0 0 0,-6 1 0 0 0,-7 1 0 0 0,-6 0 0 0 0,1 0 0 0 0,-3 0 0 0 0,3 0 0 0 0,0 0 0 0 0,2 1 0 0 0,10-1 0 0 0,-5 0 0 0 0,4 0 0 0 0,4 0 0 0 0,3 0 0 0 0,0 0 0 0 0,6 0 0 0 0,1 0 0 0 0,0 5 0 0 0,-6 1 0 0 0,6 5 0 0 0,-3 1 0 0 0,-2 2 0 0 0,-11 0 0 0 0,-4-3 0 0 0,-15 1 0 0 0,-7-1 0 0 0,-8-2 0 0 0,-6 2 0 0 0,-4-1 0 0 0,-3-2 0 0 0,2 2 0 0 0,2 0 0 0 0,4 3 0 0 0,1-1 0 0 0,-2 2 0 0 0,-1-1 0 0 0,-4 3 0 0 0,0-3 0 0 0,-3-2 0 0 0,5-4 0 0 0,1-3 0 0 0,-1 3 0 0 0,-1 5 0 0 0,-1 1 0 0 0,3 2 0 0 0,2 0 0 0 0,-2 1 0 0 0,-2 8 0 0 0,-1 0 0 0 0,-1-4 0 0 0,-7-1 0 0 0,-1 1 0 0 0,-1-2 0 0 0,6 0 0 0 0,3 2 0 0 0,2 3 0 0 0,-1 2 0 0 0,-5 1 0 0 0,-3 7 0 0 0,0-3 0 0 0,0-1 0 0 0,1-1 0 0 0,-3-1 0 0 0,4 1 0 0 0,2 0 0 0 0,-3 0 0 0 0,-2 0 0 0 0,1 0 0 0 0,1 1 0 0 0,-4 0 0 0 0,0-1 0 0 0,0 1 0 0 0,3 0 0 0 0,6-1 0 0 0,-2 1 0 0 0,-6 4 0 0 0,-6 2 0 0 0,-1 0 0 0 0,-4-1 0 0 0,-3-2 0 0 0,2-6 0 0 0,-1-3 0 0 0,-2 0 0 0 0,3-4 0 0 0,0-1 0 0 0,2 7 0 0 0,0 4 0 0 0,3 1 0 0 0,-2-3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9-19T21:48:11.3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19551 5082 16383 0 0,'-5'-5'0'0'0,"-6"-2"0"0"0,-2-4 0 0 0,-3 0 0 0 0,-3 1 0 0 0,-5 3 0 0 0,3-2 0 0 0,-5-1 0 0 0,-3-2 0 0 0,-1 0 0 0 0,-1 3 0 0 0,1-3 0 0 0,-1 2 0 0 0,2 1 0 0 0,9 4 0 0 0,14 1 0 0 0,12 2 0 0 0,10 6 0 0 0,13 3 0 0 0,5-1 0 0 0,3 5 0 0 0,-1-1 0 0 0,-2-1 0 0 0,-1-3 0 0 0,-1-1 0 0 0,-2-3 0 0 0,-6 4 0 0 0,-2 0 0 0 0,0 0 0 0 0,2-1 0 0 0,0 3 0 0 0,-2-5 0 0 0,-6-7 0 0 0,-6-8 0 0 0,1-12 0 0 0,-2-7 0 0 0,3-7 0 0 0,-1-3 0 0 0,2-8 0 0 0,5-6 0 0 0,3-4 0 0 0,-1 4 0 0 0,-5 7 0 0 0,-4 1 0 0 0,-5 3 0 0 0,-2 6 0 0 0,-3 8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9-19T21:48:11.3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21696 7435 16383 0 0,'0'0'0'0'0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9-19T21:48:11.3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20655 6324 16383 0 0,'0'0'0'0'0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9-19T21:48:11.3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16792 8299 16383 0 0,'0'0'0'0'0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5BAAAC-3933-4926-8E0C-E14346CD6A5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D7828-C291-44E6-AE7B-74BE317AA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95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Duplicate slide and fill in relevant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D7828-C291-44E6-AE7B-74BE317AA6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684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Duplicate slide and fill in relevant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D7828-C291-44E6-AE7B-74BE317AA6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24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Duplicate slide and fill in relevant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D7828-C291-44E6-AE7B-74BE317AA6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87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Duplicate slide and fill in relevant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D7828-C291-44E6-AE7B-74BE317AA6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230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Duplicate slide and fill in relevant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D7828-C291-44E6-AE7B-74BE317AA6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19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D7828-C291-44E6-AE7B-74BE317AA6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63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Duplicate slide and fill in relevant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D7828-C291-44E6-AE7B-74BE317AA6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14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Duplicate slide and fill in relevant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D7828-C291-44E6-AE7B-74BE317AA6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567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84835-18D7-E002-A035-DD53ACDCC1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209EA9-DD03-E624-786F-736F177A5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63681-F376-38F9-3A2B-66B098962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C033F-88FF-45D9-B444-886CDA45A0DF}" type="datetime1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04705-5B23-9B8B-3A67-783B99F25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EF8BE-CAAF-B4C9-E375-24125D578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715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5FD51-37B7-4186-7588-F7531B4F3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832062-364F-EE2A-5E54-F5823081E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E01A1-171C-EE5F-8430-251FDF52E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16172-2EB0-4A72-868F-554EA535CBA6}" type="datetime1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41540-22D9-D085-5E16-C04A156D4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CD817B-AF32-FA2D-B9F0-FFBB6B3A1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1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EEC3E7-0097-21F9-5475-9FF7EE0755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28BD48-4BED-50EC-7C18-546A84A49F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90375-B5D2-05C1-5083-83703D4F8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69057-C9AD-4BCD-9255-084ECDD2FA06}" type="datetime1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31CE6-1E49-D3D6-E35B-731F87DE1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8DAB1-B228-D2F0-C1A2-7FEFFD59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756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C5486-447F-8ADD-30C0-9E22A5861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6BB3B-038F-5D9F-8218-EA35EE0BF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8B89D-EC15-E730-1FAB-D4A658280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F466-9B9C-4FFD-B970-C1851F8E129F}" type="datetime1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1234B-35B2-7B9F-A02F-4A8118A52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47E91-84C1-8853-1BA7-23F35AEBB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98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551A4-21D0-038E-9CD1-F7E59BA8F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3CB6C-A988-12E7-63A4-1782FC475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8A121-A8DE-00D6-8F2A-BD17E45DB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2F39-C947-46B1-9DAF-355DDBA3F510}" type="datetime1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B508D-E18E-B2AA-8FBE-B132CBB8F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27D2A-F019-A08B-47C4-64F5A392E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096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C1D77-4544-CF92-EA87-10B02059A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52E3-02E7-0647-3646-B01609CC50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2F748-9154-9EB5-05CB-64A746C5E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C13949-8CE5-0921-A5D3-810C1D1E3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24B41-7370-43C9-B7D3-C3A7F59F5045}" type="datetime1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4A92C-0BC5-95EB-0FF8-535DBAAB3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8D17D0-E1D6-BCB7-10A9-A480251E0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16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A7962-11DF-6523-E50C-159A8A418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2E92F2-DE06-7D02-9B20-9059FD6F5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81FC8-B130-1E29-853E-4CFF664B1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582987-7D46-9F26-E946-5466EC3A16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77736E-5B31-D651-2FC4-0803C4CEEC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952629-9724-22A0-9398-867E182F5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0C0B-D0E4-455E-96B9-9038E4C6AC92}" type="datetime1">
              <a:rPr lang="en-US" smtClean="0"/>
              <a:t>10/9/2023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028AF0-901E-348B-C5E8-7019B0467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615F9-F453-CE54-0959-A3B26933C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55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08482-7F6D-24E9-E0D7-CD090F70F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61E634-71F4-7B84-B531-046B118D0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4C032-958F-4500-A363-465CC770FD40}" type="datetime1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3EC60-69A7-2C0F-300D-987D245D1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5C46E6-2AD8-C0FC-195B-4A3A98EAB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14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604035-2207-FFB8-9B74-894BFDE11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F20B1-B4A3-4962-B4EF-6ACF619DF754}" type="datetime1">
              <a:rPr lang="en-US" smtClean="0"/>
              <a:t>10/9/2023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638FAE-E162-37ED-CC3E-E7C5DB094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4EF16-170B-0CFE-4496-550496752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932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0079E-F0FF-3E63-CA7A-E57E077DF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722AC-34EA-3157-27BF-072EC5A4F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AD40E9-7204-9BB6-3848-30544A6DC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84FDB-7831-F49B-041E-17B02F3B2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1B370-3685-4F04-94CE-06A40489C20C}" type="datetime1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4BB1BC-08D6-189E-CB25-D19A158D0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93EF6A-BDDF-20A5-EFFB-EA8BF3A80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2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A06AE-BC06-5C9F-40ED-2D2676C45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869AC7-86EB-2F1C-DA35-8925F190FA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9AFC08-375B-DC20-8E0D-BBFFD0A41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F2424-DE2A-F98A-77DA-07E469FEC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5A9C-8EC6-4CD8-A1A0-022BCF70080E}" type="datetime1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C53CF3-5F2C-AD77-EF03-54CA8368A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D9E61-3DFE-E81C-B0B3-51F10351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3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A20171-B09F-1024-21FE-EE4430559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74F0E-633C-F933-B122-CA22C762E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AAD76-C470-CE94-F7D1-C444D63886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FAA42-1285-46A1-8C1B-8DA26CCFB3D3}" type="datetime1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0F5A9-3B8D-591D-313F-4321EEA900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11837-7FD0-C8A8-CF95-B84F0D157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1AA96-3DA1-4E0E-A13F-6977F3C18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775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jpe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11" Type="http://schemas.openxmlformats.org/officeDocument/2006/relationships/image" Target="../media/image14.png"/><Relationship Id="rId5" Type="http://schemas.openxmlformats.org/officeDocument/2006/relationships/customXml" Target="../ink/ink2.xml"/><Relationship Id="rId10" Type="http://schemas.openxmlformats.org/officeDocument/2006/relationships/customXml" Target="../ink/ink5.xml"/><Relationship Id="rId4" Type="http://schemas.openxmlformats.org/officeDocument/2006/relationships/image" Target="../media/image11.png"/><Relationship Id="rId9" Type="http://schemas.openxmlformats.org/officeDocument/2006/relationships/customXml" Target="../ink/ink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993999" y="1497967"/>
            <a:ext cx="10204000" cy="1279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b" anchorCtr="0">
            <a:normAutofit fontScale="9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SzPct val="206349"/>
            </a:pPr>
            <a:r>
              <a:rPr lang="en-US" sz="3700" dirty="0">
                <a:latin typeface="Sitka Text"/>
                <a:cs typeface="Aharoni"/>
              </a:rPr>
              <a:t>CubeSat Reaction Wheel Attitude Control Platform</a:t>
            </a:r>
            <a:br>
              <a:rPr lang="en-US" sz="3700" dirty="0">
                <a:latin typeface="Sitka Text"/>
              </a:rPr>
            </a:br>
            <a:r>
              <a:rPr lang="en-US" sz="3300" dirty="0">
                <a:latin typeface="Sitka Text"/>
                <a:cs typeface="Aharoni"/>
              </a:rPr>
              <a:t>10/3 Meeting </a:t>
            </a:r>
            <a:endParaRPr lang="en-US" sz="3300" dirty="0">
              <a:latin typeface="Sitka Text"/>
            </a:endParaRPr>
          </a:p>
        </p:txBody>
      </p:sp>
      <p:pic>
        <p:nvPicPr>
          <p:cNvPr id="83" name="Google Shape;8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71384" y="4165101"/>
            <a:ext cx="3402400" cy="12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5601" y="4165101"/>
            <a:ext cx="3837900" cy="12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35067" y="4080833"/>
            <a:ext cx="2413000" cy="14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DD9867-85CC-7D0A-D0AE-97F51F8F5E15}"/>
              </a:ext>
            </a:extLst>
          </p:cNvPr>
          <p:cNvSpPr/>
          <p:nvPr/>
        </p:nvSpPr>
        <p:spPr>
          <a:xfrm>
            <a:off x="0" y="5947317"/>
            <a:ext cx="12191998" cy="910682"/>
          </a:xfrm>
          <a:prstGeom prst="rect">
            <a:avLst/>
          </a:prstGeom>
          <a:solidFill>
            <a:srgbClr val="140066">
              <a:alpha val="75000"/>
            </a:srgbClr>
          </a:solidFill>
          <a:ln>
            <a:solidFill>
              <a:srgbClr val="2607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EC7202-9E2E-A898-A4C1-AD20F650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9" y="476503"/>
            <a:ext cx="10572586" cy="515471"/>
          </a:xfrm>
        </p:spPr>
        <p:txBody>
          <a:bodyPr>
            <a:normAutofit/>
          </a:bodyPr>
          <a:lstStyle/>
          <a:p>
            <a:r>
              <a:rPr lang="en-US" sz="2600" b="1">
                <a:solidFill>
                  <a:srgbClr val="140066"/>
                </a:solidFill>
                <a:latin typeface="Sitka Text"/>
                <a:cs typeface="Calibri"/>
              </a:rPr>
              <a:t>[Assignee] + [Task Title]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423E1-C254-2ED4-A542-B0C40D464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9879" y="1518859"/>
            <a:ext cx="4469336" cy="4114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/>
              <a:t>Progress completed this past week</a:t>
            </a:r>
          </a:p>
          <a:p>
            <a:pPr lvl="1"/>
            <a:r>
              <a:rPr lang="en-US" sz="1600"/>
              <a:t>-[Discuss progress]</a:t>
            </a:r>
            <a:endParaRPr lang="en-US" sz="1600">
              <a:cs typeface="Calibri"/>
            </a:endParaRPr>
          </a:p>
          <a:p>
            <a:pPr lvl="1"/>
            <a:r>
              <a:rPr lang="en-US" sz="1600"/>
              <a:t>-Highlight based on: </a:t>
            </a:r>
            <a:r>
              <a:rPr lang="en-US" sz="1600">
                <a:highlight>
                  <a:srgbClr val="00FF00"/>
                </a:highlight>
              </a:rPr>
              <a:t>Complete</a:t>
            </a:r>
            <a:r>
              <a:rPr lang="en-US" sz="1600"/>
              <a:t>, </a:t>
            </a:r>
            <a:r>
              <a:rPr lang="en-US" sz="1600">
                <a:highlight>
                  <a:srgbClr val="FFFF00"/>
                </a:highlight>
              </a:rPr>
              <a:t>&gt;50%</a:t>
            </a:r>
            <a:r>
              <a:rPr lang="en-US" sz="1600"/>
              <a:t>, </a:t>
            </a:r>
            <a:r>
              <a:rPr lang="en-US" sz="1600">
                <a:highlight>
                  <a:srgbClr val="FF0000"/>
                </a:highlight>
              </a:rPr>
              <a:t>&lt;50%</a:t>
            </a:r>
            <a:endParaRPr lang="en-US" sz="1600">
              <a:highlight>
                <a:srgbClr val="FF0000"/>
              </a:highlight>
              <a:cs typeface="Calibri"/>
            </a:endParaRPr>
          </a:p>
          <a:p>
            <a:pPr marL="457200" lvl="1" indent="0">
              <a:buNone/>
            </a:pPr>
            <a:endParaRPr lang="en-US"/>
          </a:p>
          <a:p>
            <a:r>
              <a:rPr lang="en-US" sz="1800" b="1"/>
              <a:t>Goals for next week</a:t>
            </a:r>
            <a:endParaRPr lang="en-US" sz="1800" b="1">
              <a:cs typeface="Calibri"/>
            </a:endParaRPr>
          </a:p>
          <a:p>
            <a:pPr lvl="1"/>
            <a:r>
              <a:rPr lang="en-US" sz="1600"/>
              <a:t>-[Discuss goals]</a:t>
            </a:r>
            <a:endParaRPr lang="en-US" sz="1600">
              <a:cs typeface="Calibri"/>
            </a:endParaRPr>
          </a:p>
          <a:p>
            <a:pPr lvl="1"/>
            <a:endParaRPr lang="en-US"/>
          </a:p>
          <a:p>
            <a:r>
              <a:rPr lang="en-US" sz="1800" b="1"/>
              <a:t>Anticipated challenges </a:t>
            </a:r>
            <a:endParaRPr lang="en-US" sz="1800" b="1">
              <a:cs typeface="Calibri"/>
            </a:endParaRPr>
          </a:p>
          <a:p>
            <a:pPr lvl="1"/>
            <a:r>
              <a:rPr lang="en-US" sz="1600"/>
              <a:t>-[discuss challenges, request assistance if needed]</a:t>
            </a:r>
            <a:endParaRPr lang="en-US" sz="1600">
              <a:cs typeface="Calibri"/>
            </a:endParaRPr>
          </a:p>
        </p:txBody>
      </p:sp>
      <p:pic>
        <p:nvPicPr>
          <p:cNvPr id="1026" name="Picture 2" descr="Nick Bradshaw | Top Gun Wiki | Fandom">
            <a:extLst>
              <a:ext uri="{FF2B5EF4-FFF2-40B4-BE49-F238E27FC236}">
                <a16:creationId xmlns:a16="http://schemas.microsoft.com/office/drawing/2014/main" id="{BA74F192-5AB3-D2AC-507F-F358425698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075" y="1518859"/>
            <a:ext cx="2853311" cy="434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8976A0-9080-23B3-41A1-174D1846A6D2}"/>
              </a:ext>
            </a:extLst>
          </p:cNvPr>
          <p:cNvSpPr txBox="1"/>
          <p:nvPr/>
        </p:nvSpPr>
        <p:spPr>
          <a:xfrm>
            <a:off x="8300246" y="3801950"/>
            <a:ext cx="3471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[Relevant photos if needed]</a:t>
            </a:r>
          </a:p>
        </p:txBody>
      </p:sp>
      <p:pic>
        <p:nvPicPr>
          <p:cNvPr id="5" name="Google Shape;83;p1" descr="A logo with blue letters and yellow lines&#10;&#10;Description automatically generated">
            <a:extLst>
              <a:ext uri="{FF2B5EF4-FFF2-40B4-BE49-F238E27FC236}">
                <a16:creationId xmlns:a16="http://schemas.microsoft.com/office/drawing/2014/main" id="{54A7EAF1-2871-3C91-B869-554E075B5C5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89656" y="5578723"/>
            <a:ext cx="3402400" cy="12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Russia completes first national successful CubeSat thruster trials | Geoscan">
            <a:extLst>
              <a:ext uri="{FF2B5EF4-FFF2-40B4-BE49-F238E27FC236}">
                <a16:creationId xmlns:a16="http://schemas.microsoft.com/office/drawing/2014/main" id="{855A85A8-3AE8-84C3-B103-DE158E583E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1621" y="1518859"/>
            <a:ext cx="3576917" cy="18816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C9AEF4-8A43-1680-28A1-B70113F8280E}"/>
              </a:ext>
            </a:extLst>
          </p:cNvPr>
          <p:cNvSpPr txBox="1"/>
          <p:nvPr/>
        </p:nvSpPr>
        <p:spPr>
          <a:xfrm>
            <a:off x="-1793" y="6341632"/>
            <a:ext cx="102018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cs typeface="Calibri"/>
              </a:rPr>
              <a:t>COPY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984B88-9B47-769D-DEF6-95C526F31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043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EC7202-9E2E-A898-A4C1-AD20F650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9" y="476503"/>
            <a:ext cx="10572586" cy="515471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140066"/>
                </a:solidFill>
                <a:latin typeface="Sitka Text"/>
                <a:cs typeface="Calibri"/>
              </a:rPr>
              <a:t>General Updates/Reminders</a:t>
            </a:r>
          </a:p>
        </p:txBody>
      </p:sp>
      <p:pic>
        <p:nvPicPr>
          <p:cNvPr id="5" name="Google Shape;83;p1" descr="A logo with blue letters and yellow lines&#10;&#10;Description automatically generated">
            <a:extLst>
              <a:ext uri="{FF2B5EF4-FFF2-40B4-BE49-F238E27FC236}">
                <a16:creationId xmlns:a16="http://schemas.microsoft.com/office/drawing/2014/main" id="{54A7EAF1-2871-3C91-B869-554E075B5C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89656" y="5578723"/>
            <a:ext cx="3402400" cy="127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984B88-9B47-769D-DEF6-95C526F31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2</a:t>
            </a:fld>
            <a:endParaRPr lang="en-US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F624AB31-C04F-A86E-9120-29A1755BF4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9878" y="1518859"/>
            <a:ext cx="11201851" cy="4114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/>
              </a:rPr>
              <a:t>CubeSat paper is finally complete, ACTIV development will now commence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cs typeface="Times New 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/>
              </a:rPr>
              <a:t>Student Research Symposium will be in mid-November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cs typeface="Times New 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/>
              </a:rPr>
              <a:t>Lab hammock is open for business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cs typeface="Times New 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65276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EC7202-9E2E-A898-A4C1-AD20F650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9" y="476503"/>
            <a:ext cx="10572586" cy="515471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140066"/>
                </a:solidFill>
                <a:latin typeface="Sitka Text"/>
                <a:cs typeface="Calibri"/>
              </a:rPr>
              <a:t>Current Project Goal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423E1-C254-2ED4-A542-B0C40D464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9878" y="1518859"/>
            <a:ext cx="11201851" cy="4114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/>
              </a:rPr>
              <a:t>Achieve multi-motor functionality before applying system to CubeSat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cs typeface="Times New 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/>
              </a:rPr>
              <a:t>Manufacture inverted pendulum to serve as beginner controls platform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cs typeface="Times New 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/>
              </a:rPr>
              <a:t>Begin work on ACTIV (timeline TBD)</a:t>
            </a:r>
          </a:p>
        </p:txBody>
      </p:sp>
      <p:pic>
        <p:nvPicPr>
          <p:cNvPr id="5" name="Google Shape;83;p1" descr="A logo with blue letters and yellow lines&#10;&#10;Description automatically generated">
            <a:extLst>
              <a:ext uri="{FF2B5EF4-FFF2-40B4-BE49-F238E27FC236}">
                <a16:creationId xmlns:a16="http://schemas.microsoft.com/office/drawing/2014/main" id="{54A7EAF1-2871-3C91-B869-554E075B5C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89656" y="5578723"/>
            <a:ext cx="3402400" cy="127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984B88-9B47-769D-DEF6-95C526F31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868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ick Bradshaw | Top Gun Wiki | Fandom">
            <a:extLst>
              <a:ext uri="{FF2B5EF4-FFF2-40B4-BE49-F238E27FC236}">
                <a16:creationId xmlns:a16="http://schemas.microsoft.com/office/drawing/2014/main" id="{BA74F192-5AB3-D2AC-507F-F358425698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5712" y="634300"/>
            <a:ext cx="1137481" cy="1765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2EC7202-9E2E-A898-A4C1-AD20F650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9" y="476503"/>
            <a:ext cx="8494405" cy="515471"/>
          </a:xfrm>
        </p:spPr>
        <p:txBody>
          <a:bodyPr>
            <a:normAutofit/>
          </a:bodyPr>
          <a:lstStyle/>
          <a:p>
            <a:r>
              <a:rPr lang="en-US" sz="2600" b="1">
                <a:solidFill>
                  <a:srgbClr val="140066"/>
                </a:solidFill>
                <a:latin typeface="Sitka Text"/>
                <a:cs typeface="Calibri"/>
              </a:rPr>
              <a:t>[Ryan] Attitude Estimation and Signal Processing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423E1-C254-2ED4-A542-B0C40D464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9879" y="1518859"/>
            <a:ext cx="4469336" cy="41148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800" b="1"/>
              <a:t>Progress completed this past week</a:t>
            </a:r>
          </a:p>
          <a:p>
            <a:pPr marL="742950" lvl="1" indent="-285750">
              <a:buChar char="•"/>
            </a:pPr>
            <a:r>
              <a:rPr lang="en-US" sz="1600">
                <a:highlight>
                  <a:srgbClr val="FFFF00"/>
                </a:highlight>
                <a:ea typeface="Calibri"/>
                <a:cs typeface="Calibri"/>
              </a:rPr>
              <a:t>Experimented with fast Fourier transform (FFT) to clean signal data from IMU</a:t>
            </a:r>
          </a:p>
          <a:p>
            <a:pPr marL="1200150" lvl="2" indent="-285750">
              <a:buChar char="•"/>
            </a:pPr>
            <a:r>
              <a:rPr lang="en-US" sz="1400">
                <a:highlight>
                  <a:srgbClr val="00FF00"/>
                </a:highlight>
                <a:ea typeface="Calibri"/>
                <a:cs typeface="Calibri"/>
              </a:rPr>
              <a:t>Signal cleaning seems to work</a:t>
            </a:r>
          </a:p>
          <a:p>
            <a:pPr marL="1200150" lvl="2" indent="-285750">
              <a:buChar char="•"/>
            </a:pPr>
            <a:r>
              <a:rPr lang="en-US" sz="1400">
                <a:highlight>
                  <a:srgbClr val="FFFF00"/>
                </a:highlight>
                <a:ea typeface="Calibri"/>
                <a:cs typeface="Calibri"/>
              </a:rPr>
              <a:t>Need to attempt attitude determination in real time with cleaned data</a:t>
            </a:r>
            <a:endParaRPr lang="en-US" sz="1400">
              <a:highlight>
                <a:srgbClr val="FFFF00"/>
              </a:highlight>
            </a:endParaRPr>
          </a:p>
          <a:p>
            <a:pPr marL="742950" lvl="1" indent="-285750">
              <a:buChar char="•"/>
            </a:pPr>
            <a:r>
              <a:rPr lang="en-US" sz="1600">
                <a:highlight>
                  <a:srgbClr val="FFFF00"/>
                </a:highlight>
                <a:ea typeface="Calibri"/>
                <a:cs typeface="Calibri"/>
              </a:rPr>
              <a:t>Working on adding a QUEST branch to main PID Controller on the </a:t>
            </a:r>
            <a:r>
              <a:rPr lang="en-US" sz="1600" err="1">
                <a:highlight>
                  <a:srgbClr val="FFFF00"/>
                </a:highlight>
                <a:ea typeface="Calibri"/>
                <a:cs typeface="Calibri"/>
              </a:rPr>
              <a:t>github</a:t>
            </a:r>
            <a:endParaRPr lang="en-US" sz="1600">
              <a:highlight>
                <a:srgbClr val="FFFF00"/>
              </a:highlight>
              <a:ea typeface="Calibri"/>
              <a:cs typeface="Calibri"/>
            </a:endParaRPr>
          </a:p>
          <a:p>
            <a:r>
              <a:rPr lang="en-US" sz="1800" b="1"/>
              <a:t>Goals for next week</a:t>
            </a:r>
            <a:endParaRPr lang="en-US" sz="1800" b="1">
              <a:cs typeface="Calibri"/>
            </a:endParaRPr>
          </a:p>
          <a:p>
            <a:pPr marL="742950" lvl="1" indent="-285750">
              <a:buChar char="•"/>
            </a:pPr>
            <a:r>
              <a:rPr lang="en-US" sz="1600">
                <a:ea typeface="Calibri"/>
                <a:cs typeface="Calibri"/>
              </a:rPr>
              <a:t>Full implementation of attitude determinator without yaw drift to PID controller</a:t>
            </a:r>
          </a:p>
          <a:p>
            <a:pPr lvl="1"/>
            <a:endParaRPr lang="en-US"/>
          </a:p>
          <a:p>
            <a:r>
              <a:rPr lang="en-US" sz="1800" b="1"/>
              <a:t>Anticipated challenges </a:t>
            </a:r>
            <a:endParaRPr lang="en-US" sz="1800" b="1">
              <a:cs typeface="Calibri"/>
            </a:endParaRPr>
          </a:p>
          <a:p>
            <a:pPr marL="742950" lvl="1" indent="-285750">
              <a:buChar char="•"/>
            </a:pPr>
            <a:r>
              <a:rPr lang="en-US" sz="1600">
                <a:ea typeface="Calibri"/>
                <a:cs typeface="Calibri"/>
              </a:rPr>
              <a:t>FFT might be too slow for .001 Hz signal, may need to adjust</a:t>
            </a:r>
          </a:p>
        </p:txBody>
      </p:sp>
      <p:pic>
        <p:nvPicPr>
          <p:cNvPr id="5" name="Google Shape;83;p1" descr="A logo with blue letters and yellow lines&#10;&#10;Description automatically generated">
            <a:extLst>
              <a:ext uri="{FF2B5EF4-FFF2-40B4-BE49-F238E27FC236}">
                <a16:creationId xmlns:a16="http://schemas.microsoft.com/office/drawing/2014/main" id="{54A7EAF1-2871-3C91-B869-554E075B5C5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89656" y="5578723"/>
            <a:ext cx="3402400" cy="12793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C9AEF4-8A43-1680-28A1-B70113F8280E}"/>
              </a:ext>
            </a:extLst>
          </p:cNvPr>
          <p:cNvSpPr txBox="1"/>
          <p:nvPr/>
        </p:nvSpPr>
        <p:spPr>
          <a:xfrm>
            <a:off x="-1793" y="6341632"/>
            <a:ext cx="102018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sz="2000" b="1">
              <a:cs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984B88-9B47-769D-DEF6-95C526F31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8C72F4-DA7D-86D6-BA9C-2C919F6B65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6787" y="1056487"/>
            <a:ext cx="3314032" cy="22464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0BA222-921F-C5AF-4346-775E2FF7F2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0833" y="1054544"/>
            <a:ext cx="3419941" cy="2260422"/>
          </a:xfrm>
          <a:prstGeom prst="rect">
            <a:avLst/>
          </a:prstGeom>
        </p:spPr>
      </p:pic>
      <p:pic>
        <p:nvPicPr>
          <p:cNvPr id="7" name="Picture 6" descr="A graph of noise and noise&#10;&#10;Description automatically generated">
            <a:extLst>
              <a:ext uri="{FF2B5EF4-FFF2-40B4-BE49-F238E27FC236}">
                <a16:creationId xmlns:a16="http://schemas.microsoft.com/office/drawing/2014/main" id="{AFE00760-9E02-17E2-68E4-9E394E27B1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0834" y="3186013"/>
            <a:ext cx="3409283" cy="2265751"/>
          </a:xfrm>
          <a:prstGeom prst="rect">
            <a:avLst/>
          </a:prstGeom>
        </p:spPr>
      </p:pic>
      <p:pic>
        <p:nvPicPr>
          <p:cNvPr id="10" name="Picture 9" descr="A graph of noise and noise&#10;&#10;Description automatically generated">
            <a:extLst>
              <a:ext uri="{FF2B5EF4-FFF2-40B4-BE49-F238E27FC236}">
                <a16:creationId xmlns:a16="http://schemas.microsoft.com/office/drawing/2014/main" id="{C2963ECA-1574-472A-DF56-A4677FD78C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5785" y="3308573"/>
            <a:ext cx="3222780" cy="214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988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EC7202-9E2E-A898-A4C1-AD20F650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9" y="476503"/>
            <a:ext cx="10631579" cy="515471"/>
          </a:xfrm>
        </p:spPr>
        <p:txBody>
          <a:bodyPr>
            <a:normAutofit/>
          </a:bodyPr>
          <a:lstStyle/>
          <a:p>
            <a:r>
              <a:rPr lang="en-US" sz="2600" b="1" dirty="0">
                <a:solidFill>
                  <a:srgbClr val="140066"/>
                </a:solidFill>
                <a:latin typeface="Sitka Text"/>
                <a:cs typeface="Calibri"/>
              </a:rPr>
              <a:t>[Justin] Paper complete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423E1-C254-2ED4-A542-B0C40D464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9878" y="1518858"/>
            <a:ext cx="8369777" cy="457714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 dirty="0"/>
              <a:t>Progress completed this past week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Paper complete </a:t>
            </a:r>
            <a:r>
              <a:rPr lang="en-US" sz="1800" dirty="0">
                <a:highlight>
                  <a:srgbClr val="00FF00"/>
                </a:highlight>
              </a:rPr>
              <a:t>[100%]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PID CubeSat application halted due to power concerns (did not have proper cables)</a:t>
            </a:r>
          </a:p>
          <a:p>
            <a:pPr lvl="1"/>
            <a:endParaRPr lang="en-US" dirty="0">
              <a:highlight>
                <a:srgbClr val="FF0000"/>
              </a:highlight>
            </a:endParaRPr>
          </a:p>
          <a:p>
            <a:r>
              <a:rPr lang="en-US" sz="1800" b="1" dirty="0"/>
              <a:t>Goals for next week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Calibri"/>
              </a:rPr>
              <a:t>Begin attempting multi-motor control with </a:t>
            </a:r>
            <a:r>
              <a:rPr lang="en-US" sz="1800" dirty="0" err="1">
                <a:cs typeface="Calibri"/>
              </a:rPr>
              <a:t>ODrive</a:t>
            </a:r>
            <a:r>
              <a:rPr lang="en-US" sz="1800" dirty="0">
                <a:cs typeface="Calibri"/>
              </a:rPr>
              <a:t> S1s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Calibri"/>
              </a:rPr>
              <a:t>Make detailed development timeline for ACTIV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Calibri"/>
              </a:rPr>
              <a:t>Submit abstract to SRS</a:t>
            </a:r>
          </a:p>
          <a:p>
            <a:pPr lvl="1"/>
            <a:endParaRPr lang="en-US" dirty="0"/>
          </a:p>
          <a:p>
            <a:r>
              <a:rPr lang="en-US" sz="1800" b="1" dirty="0"/>
              <a:t>Anticipated challenges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cs typeface="Calibri"/>
              </a:rPr>
              <a:t>Daisy-chaining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cs typeface="Calibri"/>
            </a:endParaRPr>
          </a:p>
          <a:p>
            <a:pPr lvl="1"/>
            <a:endParaRPr lang="en-US" sz="1600" dirty="0">
              <a:cs typeface="Calibri"/>
            </a:endParaRPr>
          </a:p>
        </p:txBody>
      </p:sp>
      <p:pic>
        <p:nvPicPr>
          <p:cNvPr id="5" name="Google Shape;83;p1" descr="A logo with blue letters and yellow lines&#10;&#10;Description automatically generated">
            <a:extLst>
              <a:ext uri="{FF2B5EF4-FFF2-40B4-BE49-F238E27FC236}">
                <a16:creationId xmlns:a16="http://schemas.microsoft.com/office/drawing/2014/main" id="{54A7EAF1-2871-3C91-B869-554E075B5C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89656" y="5578723"/>
            <a:ext cx="3402400" cy="127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 descr="Celsius Sparkling Peach Vibe Energy Drink - 12 Fl Oz Can : Target">
            <a:extLst>
              <a:ext uri="{FF2B5EF4-FFF2-40B4-BE49-F238E27FC236}">
                <a16:creationId xmlns:a16="http://schemas.microsoft.com/office/drawing/2014/main" id="{4E59E371-78E4-6F68-8234-A818F1BDA31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C89C4C-A993-EBDE-EBBE-072268FCB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114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EC7202-9E2E-A898-A4C1-AD20F650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9" y="476503"/>
            <a:ext cx="10572586" cy="515471"/>
          </a:xfrm>
        </p:spPr>
        <p:txBody>
          <a:bodyPr>
            <a:normAutofit/>
          </a:bodyPr>
          <a:lstStyle/>
          <a:p>
            <a:r>
              <a:rPr lang="en-US" sz="2600" b="1">
                <a:solidFill>
                  <a:srgbClr val="140066"/>
                </a:solidFill>
                <a:latin typeface="Sitka Text"/>
                <a:cs typeface="Calibri"/>
              </a:rPr>
              <a:t>[Ella] Bottom Claw and Cube Config.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423E1-C254-2ED4-A542-B0C40D464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9878" y="1518859"/>
            <a:ext cx="4624069" cy="4114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1" dirty="0"/>
              <a:t>Progress completed this past week</a:t>
            </a:r>
          </a:p>
          <a:p>
            <a:pPr lvl="1"/>
            <a:r>
              <a:rPr lang="en-US" sz="1600" dirty="0">
                <a:cs typeface="Calibri"/>
              </a:rPr>
              <a:t>-</a:t>
            </a:r>
            <a:r>
              <a:rPr lang="en-US" sz="1600">
                <a:cs typeface="Calibri"/>
              </a:rPr>
              <a:t>Print the new design and add it to the whole system</a:t>
            </a:r>
            <a:endParaRPr lang="en-US" sz="1600">
              <a:ea typeface="Calibri"/>
              <a:cs typeface="Calibri"/>
            </a:endParaRPr>
          </a:p>
          <a:p>
            <a:pPr lvl="1"/>
            <a:r>
              <a:rPr lang="en-US" sz="1600" dirty="0">
                <a:cs typeface="Calibri"/>
              </a:rPr>
              <a:t>-Change threaded insert hole diameter</a:t>
            </a:r>
            <a:endParaRPr lang="en-US"/>
          </a:p>
          <a:p>
            <a:pPr lvl="1"/>
            <a:r>
              <a:rPr lang="en-US" sz="1600"/>
              <a:t>-Highlight based on: </a:t>
            </a:r>
            <a:r>
              <a:rPr lang="en-US" sz="1600">
                <a:highlight>
                  <a:srgbClr val="FFFF00"/>
                </a:highlight>
              </a:rPr>
              <a:t>In Progress</a:t>
            </a:r>
            <a:endParaRPr lang="en-US" sz="1600">
              <a:highlight>
                <a:srgbClr val="FFFF00"/>
              </a:highlight>
              <a:cs typeface="Calibri"/>
            </a:endParaRPr>
          </a:p>
          <a:p>
            <a:r>
              <a:rPr lang="en-US" sz="1800" b="1"/>
              <a:t>Goals for next week</a:t>
            </a:r>
            <a:endParaRPr lang="en-US" sz="1800" b="1">
              <a:cs typeface="Calibri"/>
            </a:endParaRPr>
          </a:p>
          <a:p>
            <a:pPr lvl="1"/>
            <a:r>
              <a:rPr lang="en-US" sz="1600"/>
              <a:t>-Design new claw system for bottom cube configuration</a:t>
            </a:r>
            <a:endParaRPr lang="en-US" sz="1600">
              <a:ea typeface="Calibri"/>
              <a:cs typeface="Calibri"/>
            </a:endParaRPr>
          </a:p>
          <a:p>
            <a:r>
              <a:rPr lang="en-US" sz="1800" b="1" dirty="0"/>
              <a:t>Anticipated challenges </a:t>
            </a:r>
            <a:endParaRPr lang="en-US" sz="1800" b="1" dirty="0">
              <a:ea typeface="Calibri"/>
              <a:cs typeface="Calibri"/>
            </a:endParaRPr>
          </a:p>
          <a:p>
            <a:pPr lvl="1"/>
            <a:r>
              <a:rPr lang="en-US" sz="1600" dirty="0">
                <a:ea typeface="Calibri"/>
                <a:cs typeface="Calibri"/>
              </a:rPr>
              <a:t>-</a:t>
            </a:r>
            <a:r>
              <a:rPr lang="en-US" sz="1600">
                <a:ea typeface="Calibri"/>
                <a:cs typeface="Calibri"/>
              </a:rPr>
              <a:t>Threaded insert holes clash with battery cut out</a:t>
            </a:r>
            <a:endParaRPr lang="en-US" sz="1600" dirty="0"/>
          </a:p>
        </p:txBody>
      </p:sp>
      <p:pic>
        <p:nvPicPr>
          <p:cNvPr id="5" name="Google Shape;83;p1" descr="A logo with blue letters and yellow lines&#10;&#10;Description automatically generated">
            <a:extLst>
              <a:ext uri="{FF2B5EF4-FFF2-40B4-BE49-F238E27FC236}">
                <a16:creationId xmlns:a16="http://schemas.microsoft.com/office/drawing/2014/main" id="{54A7EAF1-2871-3C91-B869-554E075B5C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89656" y="5578723"/>
            <a:ext cx="3402400" cy="127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984B88-9B47-769D-DEF6-95C526F31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 descr="Cartoon characters in a cartoon space suit&#10;&#10;Description automatically generated">
            <a:extLst>
              <a:ext uri="{FF2B5EF4-FFF2-40B4-BE49-F238E27FC236}">
                <a16:creationId xmlns:a16="http://schemas.microsoft.com/office/drawing/2014/main" id="{1601770B-E9F3-79DF-3E41-27E0D243E1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147" y="1997449"/>
            <a:ext cx="5221941" cy="286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064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331251-44AB-53BB-44C6-B898D66BC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7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EF05D180-A530-8198-55C4-8E661B5D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9" y="476503"/>
            <a:ext cx="10572586" cy="515471"/>
          </a:xfrm>
        </p:spPr>
        <p:txBody>
          <a:bodyPr>
            <a:normAutofit/>
          </a:bodyPr>
          <a:lstStyle/>
          <a:p>
            <a:r>
              <a:rPr lang="en-US" sz="2600" b="1" dirty="0">
                <a:solidFill>
                  <a:srgbClr val="140066"/>
                </a:solidFill>
                <a:latin typeface="Sitka Text"/>
                <a:cs typeface="Calibri"/>
              </a:rPr>
              <a:t>[Vishal] New Inverted Pendulum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E03562A-4E67-BF73-FD50-E61F50EE5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9879" y="1518859"/>
            <a:ext cx="4469336" cy="471204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1800" b="1"/>
              <a:t>Progress completed this past week</a:t>
            </a:r>
          </a:p>
          <a:p>
            <a:pPr lvl="1"/>
            <a:r>
              <a:rPr lang="en-US" sz="1600"/>
              <a:t>-Working on new pin connection between the stand and pendulum</a:t>
            </a:r>
            <a:endParaRPr lang="en-US" sz="1600">
              <a:cs typeface="Calibri"/>
            </a:endParaRPr>
          </a:p>
          <a:p>
            <a:pPr lvl="1"/>
            <a:r>
              <a:rPr lang="en-US" sz="1600">
                <a:cs typeface="Calibri"/>
              </a:rPr>
              <a:t>-Using a ball bearing </a:t>
            </a:r>
            <a:endParaRPr lang="en-US" sz="1600">
              <a:ea typeface="Calibri"/>
              <a:cs typeface="Calibri"/>
            </a:endParaRPr>
          </a:p>
          <a:p>
            <a:pPr lvl="1"/>
            <a:r>
              <a:rPr lang="en-US" sz="1600">
                <a:cs typeface="Calibri"/>
              </a:rPr>
              <a:t>-Slot fit between Pendulum arm and ball bearing</a:t>
            </a:r>
          </a:p>
          <a:p>
            <a:pPr marL="742950" lvl="1" indent="-285750">
              <a:buFont typeface="Calibri" panose="020B0604020202020204" pitchFamily="34" charset="0"/>
              <a:buChar char="-"/>
            </a:pPr>
            <a:r>
              <a:rPr lang="en-US" sz="1600">
                <a:ea typeface="Calibri" panose="020F0502020204030204"/>
                <a:cs typeface="Calibri"/>
              </a:rPr>
              <a:t>Included spaces between ball bearing and hinges</a:t>
            </a:r>
          </a:p>
          <a:p>
            <a:pPr lvl="1"/>
            <a:r>
              <a:rPr lang="en-US" sz="1600"/>
              <a:t>-Highlight based on:  </a:t>
            </a:r>
            <a:r>
              <a:rPr lang="en-US" sz="1600">
                <a:highlight>
                  <a:srgbClr val="FFFF00"/>
                </a:highlight>
              </a:rPr>
              <a:t>60%</a:t>
            </a:r>
            <a:endParaRPr lang="en-US" sz="1600">
              <a:highlight>
                <a:srgbClr val="FFFF00"/>
              </a:highlight>
              <a:cs typeface="Calibri"/>
            </a:endParaRPr>
          </a:p>
          <a:p>
            <a:pPr marL="457200" lvl="1" indent="0">
              <a:buNone/>
            </a:pPr>
            <a:endParaRPr lang="en-US"/>
          </a:p>
          <a:p>
            <a:r>
              <a:rPr lang="en-US" sz="1800" b="1"/>
              <a:t>Goals for next week</a:t>
            </a:r>
            <a:endParaRPr lang="en-US" sz="1800" b="1">
              <a:cs typeface="Calibri"/>
            </a:endParaRPr>
          </a:p>
          <a:p>
            <a:pPr marL="742950" lvl="1" indent="-285750">
              <a:buFont typeface="Calibri" panose="020B0604020202020204" pitchFamily="34" charset="0"/>
              <a:buChar char="-"/>
            </a:pPr>
            <a:r>
              <a:rPr lang="en-US" sz="1600">
                <a:ea typeface="Calibri"/>
                <a:cs typeface="Calibri"/>
              </a:rPr>
              <a:t>Improved CAD model with Pendulum attached</a:t>
            </a:r>
          </a:p>
          <a:p>
            <a:pPr marL="742950" lvl="1" indent="-285750">
              <a:buFont typeface="Calibri" panose="020B0604020202020204" pitchFamily="34" charset="0"/>
              <a:buChar char="-"/>
            </a:pPr>
            <a:r>
              <a:rPr lang="en-US" sz="1600">
                <a:ea typeface="Calibri"/>
                <a:cs typeface="Calibri"/>
              </a:rPr>
              <a:t>Proper dimensions</a:t>
            </a:r>
          </a:p>
          <a:p>
            <a:pPr lvl="1"/>
            <a:endParaRPr lang="en-US" sz="1600">
              <a:ea typeface="Calibri"/>
              <a:cs typeface="Calibri"/>
            </a:endParaRPr>
          </a:p>
          <a:p>
            <a:pPr lvl="1"/>
            <a:endParaRPr lang="en-US"/>
          </a:p>
          <a:p>
            <a:r>
              <a:rPr lang="en-US" sz="1800" b="1"/>
              <a:t>Anticipated challenges </a:t>
            </a:r>
            <a:endParaRPr lang="en-US" sz="1800" b="1">
              <a:cs typeface="Calibri"/>
            </a:endParaRP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 sz="1800">
                <a:ea typeface="Calibri" panose="020F0502020204030204"/>
                <a:cs typeface="Calibri"/>
              </a:rPr>
              <a:t>Class conflicts</a:t>
            </a:r>
            <a:endParaRPr lang="en-US" sz="1800" b="1">
              <a:ea typeface="Calibri" panose="020F0502020204030204"/>
              <a:cs typeface="Calibri"/>
            </a:endParaRP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 sz="1800">
                <a:ea typeface="Calibri" panose="020F0502020204030204"/>
                <a:cs typeface="Calibri"/>
              </a:rPr>
              <a:t>Completed model</a:t>
            </a:r>
          </a:p>
          <a:p>
            <a:pPr marL="285750" indent="-285750">
              <a:buFont typeface="Calibri" panose="020B0604020202020204" pitchFamily="34" charset="0"/>
              <a:buChar char="-"/>
            </a:pPr>
            <a:endParaRPr lang="en-US" sz="1800">
              <a:ea typeface="Calibri" panose="020F0502020204030204"/>
              <a:cs typeface="Calibri"/>
            </a:endParaRPr>
          </a:p>
          <a:p>
            <a:endParaRPr lang="en-US" sz="1800" b="1">
              <a:ea typeface="Calibri" panose="020F0502020204030204"/>
              <a:cs typeface="Calibri"/>
            </a:endParaRPr>
          </a:p>
          <a:p>
            <a:pPr marL="285750" indent="-285750">
              <a:buFont typeface="Calibri" panose="020B0604020202020204" pitchFamily="34" charset="0"/>
              <a:buChar char="-"/>
            </a:pPr>
            <a:endParaRPr lang="en-US" sz="1800">
              <a:ea typeface="Calibri" panose="020F0502020204030204"/>
              <a:cs typeface="Calibri"/>
            </a:endParaRPr>
          </a:p>
          <a:p>
            <a:pPr marL="285750" indent="-285750">
              <a:buFont typeface="Calibri" panose="020B0604020202020204" pitchFamily="34" charset="0"/>
              <a:buChar char="-"/>
            </a:pPr>
            <a:endParaRPr lang="en-US" sz="1800">
              <a:ea typeface="Calibri" panose="020F0502020204030204"/>
              <a:cs typeface="Calibri"/>
            </a:endParaRPr>
          </a:p>
          <a:p>
            <a:endParaRPr lang="en-US" sz="1800" b="1">
              <a:ea typeface="Calibri" panose="020F0502020204030204"/>
              <a:cs typeface="Calibri"/>
            </a:endParaRPr>
          </a:p>
          <a:p>
            <a:pPr lvl="1"/>
            <a:endParaRPr lang="en-US" sz="1600">
              <a:ea typeface="Calibri" panose="020F0502020204030204"/>
              <a:cs typeface="Calibri"/>
            </a:endParaRPr>
          </a:p>
          <a:p>
            <a:pPr lvl="1"/>
            <a:endParaRPr lang="en-US" sz="1600">
              <a:ea typeface="Calibri" panose="020F0502020204030204"/>
              <a:cs typeface="Calibri"/>
            </a:endParaRPr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D8A6FD4A-769A-0B0A-C40C-9CC23EF4CF35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B91AA96-3DA1-4E0E-A13F-6977F3C186F5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2" name="Picture 1" descr="A drawing of a machine&#10;&#10;Description automatically generated">
            <a:extLst>
              <a:ext uri="{FF2B5EF4-FFF2-40B4-BE49-F238E27FC236}">
                <a16:creationId xmlns:a16="http://schemas.microsoft.com/office/drawing/2014/main" id="{2839E08B-AE49-E4EA-1D47-52D9BE3FD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697" y="1208902"/>
            <a:ext cx="3731740" cy="500654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C724C48-8B5E-349A-07BB-BAEBC0531169}"/>
                  </a:ext>
                </a:extLst>
              </p14:cNvPr>
              <p14:cNvContentPartPr/>
              <p14:nvPr/>
            </p14:nvContentPartPr>
            <p14:xfrm>
              <a:off x="6404919" y="1837618"/>
              <a:ext cx="2978186" cy="521996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C724C48-8B5E-349A-07BB-BAEBC053116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86922" y="1819631"/>
                <a:ext cx="3013821" cy="5576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381260B-5983-9049-A479-2D0744A8C218}"/>
                  </a:ext>
                </a:extLst>
              </p14:cNvPr>
              <p14:cNvContentPartPr/>
              <p14:nvPr/>
            </p14:nvContentPartPr>
            <p14:xfrm>
              <a:off x="9268215" y="2137943"/>
              <a:ext cx="217070" cy="225285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381260B-5983-9049-A479-2D0744A8C21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50246" y="2119978"/>
                <a:ext cx="252649" cy="260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6C4A48E-D00B-8493-2100-F3455283B3BC}"/>
                  </a:ext>
                </a:extLst>
              </p14:cNvPr>
              <p14:cNvContentPartPr/>
              <p14:nvPr/>
            </p14:nvContentPartPr>
            <p14:xfrm>
              <a:off x="10719486" y="3876932"/>
              <a:ext cx="15445" cy="15445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6C4A48E-D00B-8493-2100-F3455283B3B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947236" y="3104682"/>
                <a:ext cx="1544500" cy="154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F6692B3-52F3-473E-A85D-118EB4842128}"/>
                  </a:ext>
                </a:extLst>
              </p14:cNvPr>
              <p14:cNvContentPartPr/>
              <p14:nvPr/>
            </p14:nvContentPartPr>
            <p14:xfrm>
              <a:off x="10111947" y="3228202"/>
              <a:ext cx="15445" cy="15445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F6692B3-52F3-473E-A85D-118EB484212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339697" y="2455952"/>
                <a:ext cx="1544500" cy="154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B4D58020-BF02-9B4E-1454-83F56A7E0F3B}"/>
                  </a:ext>
                </a:extLst>
              </p14:cNvPr>
              <p14:cNvContentPartPr/>
              <p14:nvPr/>
            </p14:nvContentPartPr>
            <p14:xfrm>
              <a:off x="7856838" y="4381500"/>
              <a:ext cx="15445" cy="15445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B4D58020-BF02-9B4E-1454-83F56A7E0F3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84588" y="3609250"/>
                <a:ext cx="1544500" cy="154450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255CE947-593A-6F30-B1E8-FA5CA5DAA31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501449" y="2690867"/>
            <a:ext cx="3690551" cy="243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080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83;p1" descr="A logo with blue letters and yellow lines&#10;&#10;Description automatically generated">
            <a:extLst>
              <a:ext uri="{FF2B5EF4-FFF2-40B4-BE49-F238E27FC236}">
                <a16:creationId xmlns:a16="http://schemas.microsoft.com/office/drawing/2014/main" id="{BCB791CE-07D1-F083-8EDD-6989D0A9318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89656" y="5578723"/>
            <a:ext cx="3402400" cy="127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E6E1F4-DDE4-6BCA-AC3B-BC816B1BC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8</a:t>
            </a:fld>
            <a:endParaRPr lang="en-US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96CE88FB-D02C-9E5A-4569-164E08944C64}"/>
              </a:ext>
            </a:extLst>
          </p:cNvPr>
          <p:cNvSpPr>
            <a:spLocks noGrp="1"/>
          </p:cNvSpPr>
          <p:nvPr/>
        </p:nvSpPr>
        <p:spPr>
          <a:xfrm>
            <a:off x="419879" y="1518859"/>
            <a:ext cx="4469336" cy="41148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Progress completed this past week</a:t>
            </a:r>
          </a:p>
          <a:p>
            <a:pPr lvl="1"/>
            <a:r>
              <a:rPr lang="en-US" sz="1600" dirty="0">
                <a:ea typeface="Calibri"/>
                <a:cs typeface="Calibri"/>
              </a:rPr>
              <a:t>-</a:t>
            </a:r>
            <a:r>
              <a:rPr lang="en-US" sz="1600" dirty="0">
                <a:highlight>
                  <a:srgbClr val="00FF00"/>
                </a:highlight>
                <a:ea typeface="Calibri"/>
                <a:cs typeface="Calibri"/>
              </a:rPr>
              <a:t>Fixed height of pizza table</a:t>
            </a:r>
          </a:p>
          <a:p>
            <a:pPr lvl="1"/>
            <a:r>
              <a:rPr lang="en-US" sz="1600" dirty="0">
                <a:ea typeface="Calibri"/>
                <a:cs typeface="Calibri"/>
              </a:rPr>
              <a:t>-</a:t>
            </a:r>
            <a:r>
              <a:rPr lang="en-US" sz="1600" dirty="0">
                <a:highlight>
                  <a:srgbClr val="00FF00"/>
                </a:highlight>
                <a:ea typeface="Calibri"/>
                <a:cs typeface="Calibri"/>
              </a:rPr>
              <a:t>Fixed openings on </a:t>
            </a:r>
            <a:r>
              <a:rPr lang="en-US" sz="1600" err="1">
                <a:highlight>
                  <a:srgbClr val="00FF00"/>
                </a:highlight>
                <a:ea typeface="Calibri"/>
                <a:cs typeface="Calibri"/>
              </a:rPr>
              <a:t>cubeSat</a:t>
            </a:r>
            <a:r>
              <a:rPr lang="en-US" sz="1600" dirty="0">
                <a:highlight>
                  <a:srgbClr val="00FF00"/>
                </a:highlight>
                <a:ea typeface="Calibri"/>
                <a:cs typeface="Calibri"/>
              </a:rPr>
              <a:t> sides for ease of use</a:t>
            </a:r>
          </a:p>
          <a:p>
            <a:pPr lvl="1"/>
            <a:r>
              <a:rPr lang="en-US" sz="1600" dirty="0">
                <a:ea typeface="Calibri"/>
                <a:cs typeface="Calibri"/>
              </a:rPr>
              <a:t>-</a:t>
            </a:r>
            <a:r>
              <a:rPr lang="en-US" sz="1600" dirty="0">
                <a:highlight>
                  <a:srgbClr val="FFFF00"/>
                </a:highlight>
                <a:ea typeface="Calibri"/>
                <a:cs typeface="Calibri"/>
              </a:rPr>
              <a:t>Partially made new pizza table to fit 3 inside </a:t>
            </a:r>
          </a:p>
          <a:p>
            <a:pPr lvl="1"/>
            <a:r>
              <a:rPr lang="en-US" sz="1600" dirty="0" err="1">
                <a:highlight>
                  <a:srgbClr val="FFFF00"/>
                </a:highlight>
                <a:ea typeface="Calibri"/>
                <a:cs typeface="Calibri"/>
              </a:rPr>
              <a:t>cubesat</a:t>
            </a:r>
          </a:p>
          <a:p>
            <a:pPr lvl="1"/>
            <a:endParaRPr lang="en-US" sz="1600" dirty="0">
              <a:ea typeface="Calibri"/>
              <a:cs typeface="Calibri"/>
            </a:endParaRPr>
          </a:p>
          <a:p>
            <a:pPr lvl="1"/>
            <a:endParaRPr lang="en-US" sz="1600" dirty="0">
              <a:ea typeface="Calibri"/>
              <a:cs typeface="Calibri"/>
            </a:endParaRPr>
          </a:p>
          <a:p>
            <a:pPr lvl="1"/>
            <a:endParaRPr lang="en-US" sz="1600" dirty="0">
              <a:ea typeface="Calibri"/>
              <a:cs typeface="Calibri"/>
            </a:endParaRPr>
          </a:p>
          <a:p>
            <a:pPr lvl="1"/>
            <a:endParaRPr lang="en-US" sz="1600"/>
          </a:p>
          <a:p>
            <a:r>
              <a:rPr lang="en-US" sz="1800" b="1" dirty="0"/>
              <a:t>Goals for next week</a:t>
            </a:r>
            <a:endParaRPr lang="en-US" sz="1800" b="1" dirty="0">
              <a:ea typeface="Calibri" panose="020F0502020204030204"/>
              <a:cs typeface="Calibri"/>
            </a:endParaRPr>
          </a:p>
          <a:p>
            <a:pPr lvl="1"/>
            <a:r>
              <a:rPr lang="en-US" sz="1600" dirty="0">
                <a:cs typeface="Calibri"/>
              </a:rPr>
              <a:t>-Finish pizza table</a:t>
            </a:r>
            <a:endParaRPr lang="en-US" sz="1600" dirty="0">
              <a:ea typeface="Calibri"/>
              <a:cs typeface="Calibri"/>
            </a:endParaRPr>
          </a:p>
          <a:p>
            <a:pPr lvl="1"/>
            <a:r>
              <a:rPr lang="en-US" sz="1600" dirty="0">
                <a:cs typeface="Calibri"/>
              </a:rPr>
              <a:t>-Fix the mounts for three main </a:t>
            </a:r>
            <a:r>
              <a:rPr lang="en-US" sz="1600" dirty="0" err="1">
                <a:cs typeface="Calibri"/>
              </a:rPr>
              <a:t>cubesat</a:t>
            </a:r>
            <a:r>
              <a:rPr lang="en-US" sz="1600" dirty="0">
                <a:cs typeface="Calibri"/>
              </a:rPr>
              <a:t> body for new pizza table</a:t>
            </a:r>
          </a:p>
          <a:p>
            <a:pPr lvl="1"/>
            <a:endParaRPr lang="en-US" sz="1600">
              <a:cs typeface="Calibri"/>
            </a:endParaRPr>
          </a:p>
          <a:p>
            <a:pPr lvl="1"/>
            <a:endParaRPr lang="en-US"/>
          </a:p>
          <a:p>
            <a:r>
              <a:rPr lang="en-US" sz="1800" b="1" dirty="0"/>
              <a:t>Anticipated challenges </a:t>
            </a:r>
            <a:endParaRPr lang="en-US" sz="1800" b="1" dirty="0">
              <a:ea typeface="Calibri" panose="020F0502020204030204"/>
              <a:cs typeface="Calibri"/>
            </a:endParaRPr>
          </a:p>
          <a:p>
            <a:pPr lvl="1"/>
            <a:r>
              <a:rPr lang="en-US" sz="1600" dirty="0">
                <a:ea typeface="Calibri" panose="020F0502020204030204"/>
                <a:cs typeface="Calibri"/>
              </a:rPr>
              <a:t>-iterations to fit all into the smallest space</a:t>
            </a:r>
          </a:p>
          <a:p>
            <a:pPr lvl="1"/>
            <a:endParaRPr lang="en-US" sz="1600">
              <a:cs typeface="Calibri"/>
            </a:endParaRP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DFF513F9-E9CD-255D-5116-39AC916A8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9" y="538848"/>
            <a:ext cx="5460259" cy="854907"/>
          </a:xfrm>
        </p:spPr>
        <p:txBody>
          <a:bodyPr>
            <a:normAutofit/>
          </a:bodyPr>
          <a:lstStyle/>
          <a:p>
            <a:r>
              <a:rPr lang="en-US" sz="2600" b="1">
                <a:solidFill>
                  <a:srgbClr val="140066"/>
                </a:solidFill>
                <a:latin typeface="Sitka Text"/>
                <a:cs typeface="Calibri"/>
              </a:rPr>
              <a:t>[Isaac] Daisy Chaining </a:t>
            </a:r>
            <a:br>
              <a:rPr lang="en-US" sz="2600" b="1">
                <a:solidFill>
                  <a:srgbClr val="140066"/>
                </a:solidFill>
                <a:latin typeface="Sitka Text"/>
                <a:cs typeface="Calibri"/>
              </a:rPr>
            </a:br>
            <a:r>
              <a:rPr lang="en-US" sz="2600" b="1">
                <a:solidFill>
                  <a:srgbClr val="140066"/>
                </a:solidFill>
                <a:latin typeface="Sitka Text"/>
                <a:cs typeface="Calibri"/>
              </a:rPr>
              <a:t>O-Drives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9FCAC37-64C5-74FB-19CF-48736FD50E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070" t="27362" r="32070" b="19605"/>
          <a:stretch/>
        </p:blipFill>
        <p:spPr>
          <a:xfrm>
            <a:off x="4990564" y="3069465"/>
            <a:ext cx="2958710" cy="2734247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C511E7C-60B7-3291-B413-7D9BB1C38FF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250" t="19455" r="32386" b="14000"/>
          <a:stretch/>
        </p:blipFill>
        <p:spPr>
          <a:xfrm>
            <a:off x="8393671" y="176694"/>
            <a:ext cx="2957274" cy="337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320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EC7202-9E2E-A898-A4C1-AD20F650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79" y="476503"/>
            <a:ext cx="10572586" cy="515471"/>
          </a:xfrm>
        </p:spPr>
        <p:txBody>
          <a:bodyPr>
            <a:normAutofit/>
          </a:bodyPr>
          <a:lstStyle/>
          <a:p>
            <a:r>
              <a:rPr lang="en-US" sz="2800" b="1">
                <a:solidFill>
                  <a:srgbClr val="140066"/>
                </a:solidFill>
                <a:latin typeface="Sitka Text"/>
                <a:cs typeface="Calibri"/>
              </a:rPr>
              <a:t>Visual System Updates</a:t>
            </a:r>
          </a:p>
        </p:txBody>
      </p:sp>
      <p:pic>
        <p:nvPicPr>
          <p:cNvPr id="5" name="Google Shape;83;p1" descr="A logo with blue letters and yellow lines&#10;&#10;Description automatically generated">
            <a:extLst>
              <a:ext uri="{FF2B5EF4-FFF2-40B4-BE49-F238E27FC236}">
                <a16:creationId xmlns:a16="http://schemas.microsoft.com/office/drawing/2014/main" id="{54A7EAF1-2871-3C91-B869-554E075B5C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89656" y="5578723"/>
            <a:ext cx="3402400" cy="127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984B88-9B47-769D-DEF6-95C526F31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AA96-3DA1-4E0E-A13F-6977F3C186F5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48ADF3-FF8A-B10F-F940-2F04A4096E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94" t="10933" r="20364" b="13440"/>
          <a:stretch/>
        </p:blipFill>
        <p:spPr>
          <a:xfrm rot="5400000">
            <a:off x="270036" y="1558763"/>
            <a:ext cx="3569810" cy="298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47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505</Words>
  <Application>Microsoft Office PowerPoint</Application>
  <PresentationFormat>Widescreen</PresentationFormat>
  <Paragraphs>117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CubeSat Reaction Wheel Attitude Control Platform 10/3 Meeting </vt:lpstr>
      <vt:lpstr>General Updates/Reminders</vt:lpstr>
      <vt:lpstr>Current Project Goal</vt:lpstr>
      <vt:lpstr>[Ryan] Attitude Estimation and Signal Processing</vt:lpstr>
      <vt:lpstr>[Justin] Paper complete</vt:lpstr>
      <vt:lpstr>[Ella] Bottom Claw and Cube Config.</vt:lpstr>
      <vt:lpstr>[Vishal] New Inverted Pendulum</vt:lpstr>
      <vt:lpstr>[Isaac] Daisy Chaining  O-Drives</vt:lpstr>
      <vt:lpstr>Visual System Updates</vt:lpstr>
      <vt:lpstr>[Assignee] + [Task Title]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CubeSat Reaction Wheel Attitude Control Platform </dc:title>
  <dc:creator>Hartland, Justin M.</dc:creator>
  <cp:lastModifiedBy>Hartland, Justin M.</cp:lastModifiedBy>
  <cp:revision>55</cp:revision>
  <dcterms:created xsi:type="dcterms:W3CDTF">2022-09-12T22:36:49Z</dcterms:created>
  <dcterms:modified xsi:type="dcterms:W3CDTF">2023-10-10T06:24:11Z</dcterms:modified>
</cp:coreProperties>
</file>